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78" r:id="rId11"/>
    <p:sldId id="265" r:id="rId12"/>
    <p:sldId id="264" r:id="rId13"/>
    <p:sldId id="266" r:id="rId14"/>
    <p:sldId id="267" r:id="rId15"/>
    <p:sldId id="279" r:id="rId16"/>
    <p:sldId id="280" r:id="rId17"/>
    <p:sldId id="281" r:id="rId18"/>
    <p:sldId id="282" r:id="rId19"/>
    <p:sldId id="268" r:id="rId20"/>
    <p:sldId id="269" r:id="rId21"/>
    <p:sldId id="270" r:id="rId22"/>
    <p:sldId id="271" r:id="rId23"/>
    <p:sldId id="272" r:id="rId24"/>
    <p:sldId id="283" r:id="rId25"/>
    <p:sldId id="285" r:id="rId26"/>
    <p:sldId id="287" r:id="rId27"/>
    <p:sldId id="273" r:id="rId28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Nayee" userId="80fb3035e5c8b844" providerId="Windows Live" clId="Web-{323BB5F2-7BD9-47AC-AC2C-B4D59F0867AA}"/>
    <pc:docChg chg="delSld modSld">
      <pc:chgData name="Karan Nayee" userId="80fb3035e5c8b844" providerId="Windows Live" clId="Web-{323BB5F2-7BD9-47AC-AC2C-B4D59F0867AA}" dt="2017-12-11T04:43:49.259" v="12"/>
      <pc:docMkLst>
        <pc:docMk/>
      </pc:docMkLst>
      <pc:sldChg chg="modSp">
        <pc:chgData name="Karan Nayee" userId="80fb3035e5c8b844" providerId="Windows Live" clId="Web-{323BB5F2-7BD9-47AC-AC2C-B4D59F0867AA}" dt="2017-12-11T04:43:47.368" v="10"/>
        <pc:sldMkLst>
          <pc:docMk/>
          <pc:sldMk cId="2026551487" sldId="273"/>
        </pc:sldMkLst>
        <pc:spChg chg="mod">
          <ac:chgData name="Karan Nayee" userId="80fb3035e5c8b844" providerId="Windows Live" clId="Web-{323BB5F2-7BD9-47AC-AC2C-B4D59F0867AA}" dt="2017-12-11T04:43:47.368" v="10"/>
          <ac:spMkLst>
            <pc:docMk/>
            <pc:sldMk cId="2026551487" sldId="273"/>
            <ac:spMk id="4" creationId="{0FD759F4-B7FD-49BB-A637-5720E6BA290A}"/>
          </ac:spMkLst>
        </pc:spChg>
      </pc:sldChg>
      <pc:sldChg chg="del">
        <pc:chgData name="Karan Nayee" userId="80fb3035e5c8b844" providerId="Windows Live" clId="Web-{323BB5F2-7BD9-47AC-AC2C-B4D59F0867AA}" dt="2017-12-11T04:43:22.133" v="1"/>
        <pc:sldMkLst>
          <pc:docMk/>
          <pc:sldMk cId="3684076818" sldId="284"/>
        </pc:sldMkLst>
      </pc:sldChg>
      <pc:sldChg chg="modSp">
        <pc:chgData name="Karan Nayee" userId="80fb3035e5c8b844" providerId="Windows Live" clId="Web-{323BB5F2-7BD9-47AC-AC2C-B4D59F0867AA}" dt="2017-12-11T04:43:33.649" v="2"/>
        <pc:sldMkLst>
          <pc:docMk/>
          <pc:sldMk cId="2346666409" sldId="285"/>
        </pc:sldMkLst>
        <pc:spChg chg="mod">
          <ac:chgData name="Karan Nayee" userId="80fb3035e5c8b844" providerId="Windows Live" clId="Web-{323BB5F2-7BD9-47AC-AC2C-B4D59F0867AA}" dt="2017-12-11T04:43:33.649" v="2"/>
          <ac:spMkLst>
            <pc:docMk/>
            <pc:sldMk cId="2346666409" sldId="285"/>
            <ac:spMk id="4" creationId="{3497F73F-4FF3-40CC-8824-41A829DB088D}"/>
          </ac:spMkLst>
        </pc:spChg>
      </pc:sldChg>
      <pc:sldChg chg="del">
        <pc:chgData name="Karan Nayee" userId="80fb3035e5c8b844" providerId="Windows Live" clId="Web-{323BB5F2-7BD9-47AC-AC2C-B4D59F0867AA}" dt="2017-12-11T04:43:15.461" v="0"/>
        <pc:sldMkLst>
          <pc:docMk/>
          <pc:sldMk cId="3651905272" sldId="286"/>
        </pc:sldMkLst>
      </pc:sldChg>
      <pc:sldChg chg="modSp">
        <pc:chgData name="Karan Nayee" userId="80fb3035e5c8b844" providerId="Windows Live" clId="Web-{323BB5F2-7BD9-47AC-AC2C-B4D59F0867AA}" dt="2017-12-11T04:43:42.946" v="7"/>
        <pc:sldMkLst>
          <pc:docMk/>
          <pc:sldMk cId="2426565719" sldId="287"/>
        </pc:sldMkLst>
        <pc:spChg chg="mod">
          <ac:chgData name="Karan Nayee" userId="80fb3035e5c8b844" providerId="Windows Live" clId="Web-{323BB5F2-7BD9-47AC-AC2C-B4D59F0867AA}" dt="2017-12-11T04:43:42.946" v="7"/>
          <ac:spMkLst>
            <pc:docMk/>
            <pc:sldMk cId="2426565719" sldId="287"/>
            <ac:spMk id="4" creationId="{B30F62C9-62B0-463E-87A6-A14677325487}"/>
          </ac:spMkLst>
        </pc:spChg>
      </pc:sldChg>
    </pc:docChg>
  </pc:docChgLst>
  <pc:docChgLst>
    <pc:chgData name="Karan Nayee" userId="80fb3035e5c8b844" providerId="Windows Live" clId="Web-{87263F1B-36A4-47A2-A829-600AE0D2A30B}"/>
    <pc:docChg chg="modSld">
      <pc:chgData name="Karan Nayee" userId="80fb3035e5c8b844" providerId="Windows Live" clId="Web-{87263F1B-36A4-47A2-A829-600AE0D2A30B}" dt="2017-12-10T23:33:05.852" v="556"/>
      <pc:docMkLst>
        <pc:docMk/>
      </pc:docMkLst>
      <pc:sldChg chg="addSp delSp modSp">
        <pc:chgData name="Karan Nayee" userId="80fb3035e5c8b844" providerId="Windows Live" clId="Web-{87263F1B-36A4-47A2-A829-600AE0D2A30B}" dt="2017-12-10T23:16:19.327" v="23"/>
        <pc:sldMkLst>
          <pc:docMk/>
          <pc:sldMk cId="2898811137" sldId="272"/>
        </pc:sldMkLst>
        <pc:spChg chg="del">
          <ac:chgData name="Karan Nayee" userId="80fb3035e5c8b844" providerId="Windows Live" clId="Web-{87263F1B-36A4-47A2-A829-600AE0D2A30B}" dt="2017-12-10T23:15:21.671" v="0"/>
          <ac:spMkLst>
            <pc:docMk/>
            <pc:sldMk cId="2898811137" sldId="272"/>
            <ac:spMk id="3" creationId="{00000000-0000-0000-0000-000000000000}"/>
          </ac:spMkLst>
        </pc:spChg>
        <pc:spChg chg="add mod">
          <ac:chgData name="Karan Nayee" userId="80fb3035e5c8b844" providerId="Windows Live" clId="Web-{87263F1B-36A4-47A2-A829-600AE0D2A30B}" dt="2017-12-10T23:16:19.327" v="23"/>
          <ac:spMkLst>
            <pc:docMk/>
            <pc:sldMk cId="2898811137" sldId="272"/>
            <ac:spMk id="6" creationId="{F7E39F61-8274-45E9-AB60-3D79669578CE}"/>
          </ac:spMkLst>
        </pc:spChg>
        <pc:picChg chg="add mod ord">
          <ac:chgData name="Karan Nayee" userId="80fb3035e5c8b844" providerId="Windows Live" clId="Web-{87263F1B-36A4-47A2-A829-600AE0D2A30B}" dt="2017-12-10T23:15:21.671" v="0"/>
          <ac:picMkLst>
            <pc:docMk/>
            <pc:sldMk cId="2898811137" sldId="272"/>
            <ac:picMk id="4" creationId="{265D157B-46C0-4DB1-B9FD-298D483A886C}"/>
          </ac:picMkLst>
        </pc:picChg>
      </pc:sldChg>
      <pc:sldChg chg="modSp">
        <pc:chgData name="Karan Nayee" userId="80fb3035e5c8b844" providerId="Windows Live" clId="Web-{87263F1B-36A4-47A2-A829-600AE0D2A30B}" dt="2017-12-10T23:33:05.852" v="556"/>
        <pc:sldMkLst>
          <pc:docMk/>
          <pc:sldMk cId="2026551487" sldId="273"/>
        </pc:sldMkLst>
        <pc:spChg chg="mod">
          <ac:chgData name="Karan Nayee" userId="80fb3035e5c8b844" providerId="Windows Live" clId="Web-{87263F1B-36A4-47A2-A829-600AE0D2A30B}" dt="2017-12-10T23:33:05.852" v="556"/>
          <ac:spMkLst>
            <pc:docMk/>
            <pc:sldMk cId="2026551487" sldId="273"/>
            <ac:spMk id="3" creationId="{00000000-0000-0000-0000-000000000000}"/>
          </ac:spMkLst>
        </pc:spChg>
      </pc:sldChg>
    </pc:docChg>
  </pc:docChgLst>
  <pc:docChgLst>
    <pc:chgData name="Karan Nayee" userId="80fb3035e5c8b844" providerId="Windows Live" clId="Web-{499B8613-B7BD-4E64-9FCC-8A8683DFE7AA}"/>
    <pc:docChg chg="modSld">
      <pc:chgData name="Karan Nayee" userId="80fb3035e5c8b844" providerId="Windows Live" clId="Web-{499B8613-B7BD-4E64-9FCC-8A8683DFE7AA}" dt="2017-12-11T06:50:00.734" v="69"/>
      <pc:docMkLst>
        <pc:docMk/>
      </pc:docMkLst>
      <pc:sldChg chg="addSp delSp modSp">
        <pc:chgData name="Karan Nayee" userId="80fb3035e5c8b844" providerId="Windows Live" clId="Web-{499B8613-B7BD-4E64-9FCC-8A8683DFE7AA}" dt="2017-12-11T06:50:00.734" v="69"/>
        <pc:sldMkLst>
          <pc:docMk/>
          <pc:sldMk cId="1320800357" sldId="283"/>
        </pc:sldMkLst>
        <pc:spChg chg="mod">
          <ac:chgData name="Karan Nayee" userId="80fb3035e5c8b844" providerId="Windows Live" clId="Web-{499B8613-B7BD-4E64-9FCC-8A8683DFE7AA}" dt="2017-12-11T06:49:39.140" v="65"/>
          <ac:spMkLst>
            <pc:docMk/>
            <pc:sldMk cId="1320800357" sldId="283"/>
            <ac:spMk id="2" creationId="{A317BA2A-87A5-47D1-AAF6-85B59C32A73C}"/>
          </ac:spMkLst>
        </pc:spChg>
        <pc:spChg chg="del">
          <ac:chgData name="Karan Nayee" userId="80fb3035e5c8b844" providerId="Windows Live" clId="Web-{499B8613-B7BD-4E64-9FCC-8A8683DFE7AA}" dt="2017-12-11T06:49:46.421" v="66"/>
          <ac:spMkLst>
            <pc:docMk/>
            <pc:sldMk cId="1320800357" sldId="283"/>
            <ac:spMk id="3" creationId="{9510728C-5F18-4572-B43B-E82AFA2C910F}"/>
          </ac:spMkLst>
        </pc:spChg>
        <pc:picChg chg="add mod ord">
          <ac:chgData name="Karan Nayee" userId="80fb3035e5c8b844" providerId="Windows Live" clId="Web-{499B8613-B7BD-4E64-9FCC-8A8683DFE7AA}" dt="2017-12-11T06:50:00.734" v="69"/>
          <ac:picMkLst>
            <pc:docMk/>
            <pc:sldMk cId="1320800357" sldId="283"/>
            <ac:picMk id="5" creationId="{A5A8F15A-B740-4A74-8D4F-9684866039F3}"/>
          </ac:picMkLst>
        </pc:picChg>
      </pc:sldChg>
      <pc:sldChg chg="modSp">
        <pc:chgData name="Karan Nayee" userId="80fb3035e5c8b844" providerId="Windows Live" clId="Web-{499B8613-B7BD-4E64-9FCC-8A8683DFE7AA}" dt="2017-12-11T06:48:35.764" v="24"/>
        <pc:sldMkLst>
          <pc:docMk/>
          <pc:sldMk cId="2426565719" sldId="287"/>
        </pc:sldMkLst>
        <pc:spChg chg="mod">
          <ac:chgData name="Karan Nayee" userId="80fb3035e5c8b844" providerId="Windows Live" clId="Web-{499B8613-B7BD-4E64-9FCC-8A8683DFE7AA}" dt="2017-12-11T06:48:35.764" v="24"/>
          <ac:spMkLst>
            <pc:docMk/>
            <pc:sldMk cId="2426565719" sldId="287"/>
            <ac:spMk id="2" creationId="{7414E457-5857-414E-9110-CD5F77B86319}"/>
          </ac:spMkLst>
        </pc:spChg>
      </pc:sldChg>
    </pc:docChg>
  </pc:docChgLst>
  <pc:docChgLst>
    <pc:chgData name="Karan Nayee" userId="80fb3035e5c8b844" providerId="Windows Live" clId="Web-{9F8AC5F3-16E0-4459-BE6C-48F8DAB286E9}"/>
    <pc:docChg chg="modSld">
      <pc:chgData name="Karan Nayee" userId="80fb3035e5c8b844" providerId="Windows Live" clId="Web-{9F8AC5F3-16E0-4459-BE6C-48F8DAB286E9}" dt="2017-12-11T01:05:18.557" v="409"/>
      <pc:docMkLst>
        <pc:docMk/>
      </pc:docMkLst>
      <pc:sldChg chg="addSp delSp modSp">
        <pc:chgData name="Karan Nayee" userId="80fb3035e5c8b844" providerId="Windows Live" clId="Web-{9F8AC5F3-16E0-4459-BE6C-48F8DAB286E9}" dt="2017-12-11T00:41:43.491" v="213"/>
        <pc:sldMkLst>
          <pc:docMk/>
          <pc:sldMk cId="90293141" sldId="266"/>
        </pc:sldMkLst>
        <pc:spChg chg="mod">
          <ac:chgData name="Karan Nayee" userId="80fb3035e5c8b844" providerId="Windows Live" clId="Web-{9F8AC5F3-16E0-4459-BE6C-48F8DAB286E9}" dt="2017-12-11T00:35:49.417" v="147"/>
          <ac:spMkLst>
            <pc:docMk/>
            <pc:sldMk cId="90293141" sldId="266"/>
            <ac:spMk id="2" creationId="{00000000-0000-0000-0000-000000000000}"/>
          </ac:spMkLst>
        </pc:spChg>
        <pc:spChg chg="del">
          <ac:chgData name="Karan Nayee" userId="80fb3035e5c8b844" providerId="Windows Live" clId="Web-{9F8AC5F3-16E0-4459-BE6C-48F8DAB286E9}" dt="2017-12-11T00:28:56.800" v="84"/>
          <ac:spMkLst>
            <pc:docMk/>
            <pc:sldMk cId="90293141" sldId="266"/>
            <ac:spMk id="3" creationId="{00000000-0000-0000-0000-000000000000}"/>
          </ac:spMkLst>
        </pc:spChg>
        <pc:spChg chg="add mod">
          <ac:chgData name="Karan Nayee" userId="80fb3035e5c8b844" providerId="Windows Live" clId="Web-{9F8AC5F3-16E0-4459-BE6C-48F8DAB286E9}" dt="2017-12-11T00:41:43.491" v="213"/>
          <ac:spMkLst>
            <pc:docMk/>
            <pc:sldMk cId="90293141" sldId="266"/>
            <ac:spMk id="8" creationId="{97BC3352-A07F-4F99-86DA-9816FF0514FA}"/>
          </ac:spMkLst>
        </pc:spChg>
        <pc:picChg chg="add mod ord">
          <ac:chgData name="Karan Nayee" userId="80fb3035e5c8b844" providerId="Windows Live" clId="Web-{9F8AC5F3-16E0-4459-BE6C-48F8DAB286E9}" dt="2017-12-11T00:29:35.441" v="93"/>
          <ac:picMkLst>
            <pc:docMk/>
            <pc:sldMk cId="90293141" sldId="266"/>
            <ac:picMk id="4" creationId="{E574A3D2-C447-4874-9760-CF16DECA700D}"/>
          </ac:picMkLst>
        </pc:picChg>
        <pc:picChg chg="add mod">
          <ac:chgData name="Karan Nayee" userId="80fb3035e5c8b844" providerId="Windows Live" clId="Web-{9F8AC5F3-16E0-4459-BE6C-48F8DAB286E9}" dt="2017-12-11T00:30:01.660" v="97"/>
          <ac:picMkLst>
            <pc:docMk/>
            <pc:sldMk cId="90293141" sldId="266"/>
            <ac:picMk id="6" creationId="{960DDCF9-4221-421F-A43A-39F40487F89F}"/>
          </ac:picMkLst>
        </pc:picChg>
      </pc:sldChg>
      <pc:sldChg chg="addSp delSp modSp">
        <pc:chgData name="Karan Nayee" userId="80fb3035e5c8b844" providerId="Windows Live" clId="Web-{9F8AC5F3-16E0-4459-BE6C-48F8DAB286E9}" dt="2017-12-11T00:40:50.246" v="206"/>
        <pc:sldMkLst>
          <pc:docMk/>
          <pc:sldMk cId="1205465455" sldId="267"/>
        </pc:sldMkLst>
        <pc:spChg chg="mod">
          <ac:chgData name="Karan Nayee" userId="80fb3035e5c8b844" providerId="Windows Live" clId="Web-{9F8AC5F3-16E0-4459-BE6C-48F8DAB286E9}" dt="2017-12-11T00:38:51.947" v="176"/>
          <ac:spMkLst>
            <pc:docMk/>
            <pc:sldMk cId="1205465455" sldId="267"/>
            <ac:spMk id="2" creationId="{00000000-0000-0000-0000-000000000000}"/>
          </ac:spMkLst>
        </pc:spChg>
        <pc:spChg chg="del">
          <ac:chgData name="Karan Nayee" userId="80fb3035e5c8b844" providerId="Windows Live" clId="Web-{9F8AC5F3-16E0-4459-BE6C-48F8DAB286E9}" dt="2017-12-11T00:39:02.365" v="177"/>
          <ac:spMkLst>
            <pc:docMk/>
            <pc:sldMk cId="1205465455" sldId="267"/>
            <ac:spMk id="3" creationId="{00000000-0000-0000-0000-000000000000}"/>
          </ac:spMkLst>
        </pc:spChg>
        <pc:spChg chg="add mod">
          <ac:chgData name="Karan Nayee" userId="80fb3035e5c8b844" providerId="Windows Live" clId="Web-{9F8AC5F3-16E0-4459-BE6C-48F8DAB286E9}" dt="2017-12-11T00:39:43.037" v="195"/>
          <ac:spMkLst>
            <pc:docMk/>
            <pc:sldMk cId="1205465455" sldId="267"/>
            <ac:spMk id="6" creationId="{FEB2AA87-5DE1-460F-A96C-F2259CF12561}"/>
          </ac:spMkLst>
        </pc:spChg>
        <pc:picChg chg="add mod ord">
          <ac:chgData name="Karan Nayee" userId="80fb3035e5c8b844" providerId="Windows Live" clId="Web-{9F8AC5F3-16E0-4459-BE6C-48F8DAB286E9}" dt="2017-12-11T00:40:50.246" v="206"/>
          <ac:picMkLst>
            <pc:docMk/>
            <pc:sldMk cId="1205465455" sldId="267"/>
            <ac:picMk id="4" creationId="{5F33979A-F843-4CAB-8744-22E63359492D}"/>
          </ac:picMkLst>
        </pc:picChg>
        <pc:picChg chg="add mod">
          <ac:chgData name="Karan Nayee" userId="80fb3035e5c8b844" providerId="Windows Live" clId="Web-{9F8AC5F3-16E0-4459-BE6C-48F8DAB286E9}" dt="2017-12-11T00:40:37.719" v="205"/>
          <ac:picMkLst>
            <pc:docMk/>
            <pc:sldMk cId="1205465455" sldId="267"/>
            <ac:picMk id="7" creationId="{4EBD93F5-9EBF-4B92-B669-430422524A54}"/>
          </ac:picMkLst>
        </pc:picChg>
      </pc:sldChg>
      <pc:sldChg chg="addSp delSp modSp">
        <pc:chgData name="Karan Nayee" userId="80fb3035e5c8b844" providerId="Windows Live" clId="Web-{9F8AC5F3-16E0-4459-BE6C-48F8DAB286E9}" dt="2017-12-11T00:22:18.123" v="29"/>
        <pc:sldMkLst>
          <pc:docMk/>
          <pc:sldMk cId="4230899646" sldId="271"/>
        </pc:sldMkLst>
        <pc:spChg chg="del">
          <ac:chgData name="Karan Nayee" userId="80fb3035e5c8b844" providerId="Windows Live" clId="Web-{9F8AC5F3-16E0-4459-BE6C-48F8DAB286E9}" dt="2017-12-11T00:19:30.949" v="0"/>
          <ac:spMkLst>
            <pc:docMk/>
            <pc:sldMk cId="4230899646" sldId="271"/>
            <ac:spMk id="3" creationId="{00000000-0000-0000-0000-000000000000}"/>
          </ac:spMkLst>
        </pc:spChg>
        <pc:spChg chg="add mod">
          <ac:chgData name="Karan Nayee" userId="80fb3035e5c8b844" providerId="Windows Live" clId="Web-{9F8AC5F3-16E0-4459-BE6C-48F8DAB286E9}" dt="2017-12-11T00:22:18.123" v="29"/>
          <ac:spMkLst>
            <pc:docMk/>
            <pc:sldMk cId="4230899646" sldId="271"/>
            <ac:spMk id="6" creationId="{F384533A-CD7A-4032-A0D1-BAC54B48F633}"/>
          </ac:spMkLst>
        </pc:spChg>
        <pc:picChg chg="add mod ord">
          <ac:chgData name="Karan Nayee" userId="80fb3035e5c8b844" providerId="Windows Live" clId="Web-{9F8AC5F3-16E0-4459-BE6C-48F8DAB286E9}" dt="2017-12-11T00:20:51.621" v="28"/>
          <ac:picMkLst>
            <pc:docMk/>
            <pc:sldMk cId="4230899646" sldId="271"/>
            <ac:picMk id="4" creationId="{7FABB502-D6A7-4CD8-8275-BEA38A78A647}"/>
          </ac:picMkLst>
        </pc:picChg>
      </pc:sldChg>
      <pc:sldChg chg="addSp modSp">
        <pc:chgData name="Karan Nayee" userId="80fb3035e5c8b844" providerId="Windows Live" clId="Web-{9F8AC5F3-16E0-4459-BE6C-48F8DAB286E9}" dt="2017-12-11T00:24:05.858" v="55"/>
        <pc:sldMkLst>
          <pc:docMk/>
          <pc:sldMk cId="2026551487" sldId="273"/>
        </pc:sldMkLst>
        <pc:spChg chg="add mod">
          <ac:chgData name="Karan Nayee" userId="80fb3035e5c8b844" providerId="Windows Live" clId="Web-{9F8AC5F3-16E0-4459-BE6C-48F8DAB286E9}" dt="2017-12-11T00:24:05.858" v="55"/>
          <ac:spMkLst>
            <pc:docMk/>
            <pc:sldMk cId="2026551487" sldId="273"/>
            <ac:spMk id="4" creationId="{0FD759F4-B7FD-49BB-A637-5720E6BA290A}"/>
          </ac:spMkLst>
        </pc:spChg>
      </pc:sldChg>
      <pc:sldChg chg="addSp modSp">
        <pc:chgData name="Karan Nayee" userId="80fb3035e5c8b844" providerId="Windows Live" clId="Web-{9F8AC5F3-16E0-4459-BE6C-48F8DAB286E9}" dt="2017-12-11T00:44:29.509" v="268"/>
        <pc:sldMkLst>
          <pc:docMk/>
          <pc:sldMk cId="672910569" sldId="279"/>
        </pc:sldMkLst>
        <pc:spChg chg="mod">
          <ac:chgData name="Karan Nayee" userId="80fb3035e5c8b844" providerId="Windows Live" clId="Web-{9F8AC5F3-16E0-4459-BE6C-48F8DAB286E9}" dt="2017-12-11T00:42:28.901" v="218"/>
          <ac:spMkLst>
            <pc:docMk/>
            <pc:sldMk cId="672910569" sldId="279"/>
            <ac:spMk id="2" creationId="{7C61BEDA-AA06-4C57-85F4-C9430B555340}"/>
          </ac:spMkLst>
        </pc:spChg>
        <pc:spChg chg="add mod">
          <ac:chgData name="Karan Nayee" userId="80fb3035e5c8b844" providerId="Windows Live" clId="Web-{9F8AC5F3-16E0-4459-BE6C-48F8DAB286E9}" dt="2017-12-11T00:44:29.509" v="268"/>
          <ac:spMkLst>
            <pc:docMk/>
            <pc:sldMk cId="672910569" sldId="279"/>
            <ac:spMk id="4" creationId="{E06D40FD-18E2-49D0-94D2-A03E54BB2153}"/>
          </ac:spMkLst>
        </pc:spChg>
      </pc:sldChg>
      <pc:sldChg chg="addSp modSp">
        <pc:chgData name="Karan Nayee" userId="80fb3035e5c8b844" providerId="Windows Live" clId="Web-{9F8AC5F3-16E0-4459-BE6C-48F8DAB286E9}" dt="2017-12-11T00:45:11.754" v="283"/>
        <pc:sldMkLst>
          <pc:docMk/>
          <pc:sldMk cId="1347690037" sldId="280"/>
        </pc:sldMkLst>
        <pc:spChg chg="mod">
          <ac:chgData name="Karan Nayee" userId="80fb3035e5c8b844" providerId="Windows Live" clId="Web-{9F8AC5F3-16E0-4459-BE6C-48F8DAB286E9}" dt="2017-12-11T00:42:33.712" v="223"/>
          <ac:spMkLst>
            <pc:docMk/>
            <pc:sldMk cId="1347690037" sldId="280"/>
            <ac:spMk id="2" creationId="{12142A73-BC76-466E-B30F-4C225E5C4950}"/>
          </ac:spMkLst>
        </pc:spChg>
        <pc:spChg chg="add mod">
          <ac:chgData name="Karan Nayee" userId="80fb3035e5c8b844" providerId="Windows Live" clId="Web-{9F8AC5F3-16E0-4459-BE6C-48F8DAB286E9}" dt="2017-12-11T00:45:11.754" v="283"/>
          <ac:spMkLst>
            <pc:docMk/>
            <pc:sldMk cId="1347690037" sldId="280"/>
            <ac:spMk id="4" creationId="{4BC7468C-8037-4368-B5AC-7A35B5A1164E}"/>
          </ac:spMkLst>
        </pc:spChg>
      </pc:sldChg>
      <pc:sldChg chg="addSp modSp">
        <pc:chgData name="Karan Nayee" userId="80fb3035e5c8b844" providerId="Windows Live" clId="Web-{9F8AC5F3-16E0-4459-BE6C-48F8DAB286E9}" dt="2017-12-11T00:46:04.622" v="301"/>
        <pc:sldMkLst>
          <pc:docMk/>
          <pc:sldMk cId="4070406171" sldId="281"/>
        </pc:sldMkLst>
        <pc:spChg chg="mod">
          <ac:chgData name="Karan Nayee" userId="80fb3035e5c8b844" providerId="Windows Live" clId="Web-{9F8AC5F3-16E0-4459-BE6C-48F8DAB286E9}" dt="2017-12-11T00:42:42.883" v="230"/>
          <ac:spMkLst>
            <pc:docMk/>
            <pc:sldMk cId="4070406171" sldId="281"/>
            <ac:spMk id="2" creationId="{7AAF2866-0D75-4D69-ABD6-D989D56CFF24}"/>
          </ac:spMkLst>
        </pc:spChg>
        <pc:spChg chg="add mod">
          <ac:chgData name="Karan Nayee" userId="80fb3035e5c8b844" providerId="Windows Live" clId="Web-{9F8AC5F3-16E0-4459-BE6C-48F8DAB286E9}" dt="2017-12-11T00:46:04.622" v="301"/>
          <ac:spMkLst>
            <pc:docMk/>
            <pc:sldMk cId="4070406171" sldId="281"/>
            <ac:spMk id="4" creationId="{B15BB1FC-5043-46C3-B381-22C2765CB0EB}"/>
          </ac:spMkLst>
        </pc:spChg>
      </pc:sldChg>
      <pc:sldChg chg="addSp modSp">
        <pc:chgData name="Karan Nayee" userId="80fb3035e5c8b844" providerId="Windows Live" clId="Web-{9F8AC5F3-16E0-4459-BE6C-48F8DAB286E9}" dt="2017-12-11T00:46:39.476" v="319"/>
        <pc:sldMkLst>
          <pc:docMk/>
          <pc:sldMk cId="3552490979" sldId="282"/>
        </pc:sldMkLst>
        <pc:spChg chg="mod">
          <ac:chgData name="Karan Nayee" userId="80fb3035e5c8b844" providerId="Windows Live" clId="Web-{9F8AC5F3-16E0-4459-BE6C-48F8DAB286E9}" dt="2017-12-11T00:42:46.726" v="233"/>
          <ac:spMkLst>
            <pc:docMk/>
            <pc:sldMk cId="3552490979" sldId="282"/>
            <ac:spMk id="2" creationId="{649482CD-D6F0-4D1C-B256-60534D47AB74}"/>
          </ac:spMkLst>
        </pc:spChg>
        <pc:spChg chg="add mod">
          <ac:chgData name="Karan Nayee" userId="80fb3035e5c8b844" providerId="Windows Live" clId="Web-{9F8AC5F3-16E0-4459-BE6C-48F8DAB286E9}" dt="2017-12-11T00:46:39.476" v="319"/>
          <ac:spMkLst>
            <pc:docMk/>
            <pc:sldMk cId="3552490979" sldId="282"/>
            <ac:spMk id="4" creationId="{A48A026C-5675-4245-B098-B8C1282F0C8E}"/>
          </ac:spMkLst>
        </pc:spChg>
      </pc:sldChg>
      <pc:sldChg chg="addSp modSp">
        <pc:chgData name="Karan Nayee" userId="80fb3035e5c8b844" providerId="Windows Live" clId="Web-{9F8AC5F3-16E0-4459-BE6C-48F8DAB286E9}" dt="2017-12-11T01:05:09.338" v="404"/>
        <pc:sldMkLst>
          <pc:docMk/>
          <pc:sldMk cId="1320800357" sldId="283"/>
        </pc:sldMkLst>
        <pc:spChg chg="mod">
          <ac:chgData name="Karan Nayee" userId="80fb3035e5c8b844" providerId="Windows Live" clId="Web-{9F8AC5F3-16E0-4459-BE6C-48F8DAB286E9}" dt="2017-12-11T01:05:09.338" v="404"/>
          <ac:spMkLst>
            <pc:docMk/>
            <pc:sldMk cId="1320800357" sldId="283"/>
            <ac:spMk id="2" creationId="{A317BA2A-87A5-47D1-AAF6-85B59C32A73C}"/>
          </ac:spMkLst>
        </pc:spChg>
        <pc:spChg chg="add mod">
          <ac:chgData name="Karan Nayee" userId="80fb3035e5c8b844" providerId="Windows Live" clId="Web-{9F8AC5F3-16E0-4459-BE6C-48F8DAB286E9}" dt="2017-12-11T00:47:27.722" v="334"/>
          <ac:spMkLst>
            <pc:docMk/>
            <pc:sldMk cId="1320800357" sldId="283"/>
            <ac:spMk id="4" creationId="{2AF02431-C7E5-4052-8341-ECC0FA06C3AB}"/>
          </ac:spMkLst>
        </pc:spChg>
      </pc:sldChg>
      <pc:sldChg chg="addSp modSp">
        <pc:chgData name="Karan Nayee" userId="80fb3035e5c8b844" providerId="Windows Live" clId="Web-{9F8AC5F3-16E0-4459-BE6C-48F8DAB286E9}" dt="2017-12-11T01:05:14.401" v="407"/>
        <pc:sldMkLst>
          <pc:docMk/>
          <pc:sldMk cId="3684076818" sldId="284"/>
        </pc:sldMkLst>
        <pc:spChg chg="mod">
          <ac:chgData name="Karan Nayee" userId="80fb3035e5c8b844" providerId="Windows Live" clId="Web-{9F8AC5F3-16E0-4459-BE6C-48F8DAB286E9}" dt="2017-12-11T01:05:14.401" v="407"/>
          <ac:spMkLst>
            <pc:docMk/>
            <pc:sldMk cId="3684076818" sldId="284"/>
            <ac:spMk id="2" creationId="{BFC62264-F4CE-4D95-92CB-61EAB6C2EFAB}"/>
          </ac:spMkLst>
        </pc:spChg>
        <pc:spChg chg="add mod">
          <ac:chgData name="Karan Nayee" userId="80fb3035e5c8b844" providerId="Windows Live" clId="Web-{9F8AC5F3-16E0-4459-BE6C-48F8DAB286E9}" dt="2017-12-11T00:48:01.923" v="354"/>
          <ac:spMkLst>
            <pc:docMk/>
            <pc:sldMk cId="3684076818" sldId="284"/>
            <ac:spMk id="4" creationId="{E9FE521D-1AD1-4673-AEC2-57A12588CBA9}"/>
          </ac:spMkLst>
        </pc:spChg>
      </pc:sldChg>
      <pc:sldChg chg="addSp modSp">
        <pc:chgData name="Karan Nayee" userId="80fb3035e5c8b844" providerId="Windows Live" clId="Web-{9F8AC5F3-16E0-4459-BE6C-48F8DAB286E9}" dt="2017-12-11T00:48:50.312" v="370"/>
        <pc:sldMkLst>
          <pc:docMk/>
          <pc:sldMk cId="2346666409" sldId="285"/>
        </pc:sldMkLst>
        <pc:spChg chg="mod">
          <ac:chgData name="Karan Nayee" userId="80fb3035e5c8b844" providerId="Windows Live" clId="Web-{9F8AC5F3-16E0-4459-BE6C-48F8DAB286E9}" dt="2017-12-11T00:43:20.222" v="238"/>
          <ac:spMkLst>
            <pc:docMk/>
            <pc:sldMk cId="2346666409" sldId="285"/>
            <ac:spMk id="2" creationId="{D9C7F782-A794-4A6C-A2A1-99714D4C5637}"/>
          </ac:spMkLst>
        </pc:spChg>
        <pc:spChg chg="add mod">
          <ac:chgData name="Karan Nayee" userId="80fb3035e5c8b844" providerId="Windows Live" clId="Web-{9F8AC5F3-16E0-4459-BE6C-48F8DAB286E9}" dt="2017-12-11T00:48:50.312" v="370"/>
          <ac:spMkLst>
            <pc:docMk/>
            <pc:sldMk cId="2346666409" sldId="285"/>
            <ac:spMk id="4" creationId="{3497F73F-4FF3-40CC-8824-41A829DB088D}"/>
          </ac:spMkLst>
        </pc:spChg>
      </pc:sldChg>
      <pc:sldChg chg="addSp modSp">
        <pc:chgData name="Karan Nayee" userId="80fb3035e5c8b844" providerId="Windows Live" clId="Web-{9F8AC5F3-16E0-4459-BE6C-48F8DAB286E9}" dt="2017-12-11T00:49:26.452" v="386"/>
        <pc:sldMkLst>
          <pc:docMk/>
          <pc:sldMk cId="3651905272" sldId="286"/>
        </pc:sldMkLst>
        <pc:spChg chg="mod">
          <ac:chgData name="Karan Nayee" userId="80fb3035e5c8b844" providerId="Windows Live" clId="Web-{9F8AC5F3-16E0-4459-BE6C-48F8DAB286E9}" dt="2017-12-11T00:43:23.987" v="241"/>
          <ac:spMkLst>
            <pc:docMk/>
            <pc:sldMk cId="3651905272" sldId="286"/>
            <ac:spMk id="2" creationId="{826C7A64-2FE0-48DB-A09E-9A27DD176769}"/>
          </ac:spMkLst>
        </pc:spChg>
        <pc:spChg chg="add mod">
          <ac:chgData name="Karan Nayee" userId="80fb3035e5c8b844" providerId="Windows Live" clId="Web-{9F8AC5F3-16E0-4459-BE6C-48F8DAB286E9}" dt="2017-12-11T00:49:26.452" v="386"/>
          <ac:spMkLst>
            <pc:docMk/>
            <pc:sldMk cId="3651905272" sldId="286"/>
            <ac:spMk id="4" creationId="{6D011F5C-1FE6-48B0-B132-6B1C55301D93}"/>
          </ac:spMkLst>
        </pc:spChg>
      </pc:sldChg>
      <pc:sldChg chg="addSp modSp">
        <pc:chgData name="Karan Nayee" userId="80fb3035e5c8b844" providerId="Windows Live" clId="Web-{9F8AC5F3-16E0-4459-BE6C-48F8DAB286E9}" dt="2017-12-11T00:49:57.466" v="401"/>
        <pc:sldMkLst>
          <pc:docMk/>
          <pc:sldMk cId="2426565719" sldId="287"/>
        </pc:sldMkLst>
        <pc:spChg chg="mod">
          <ac:chgData name="Karan Nayee" userId="80fb3035e5c8b844" providerId="Windows Live" clId="Web-{9F8AC5F3-16E0-4459-BE6C-48F8DAB286E9}" dt="2017-12-11T00:43:42.672" v="248"/>
          <ac:spMkLst>
            <pc:docMk/>
            <pc:sldMk cId="2426565719" sldId="287"/>
            <ac:spMk id="2" creationId="{7414E457-5857-414E-9110-CD5F77B86319}"/>
          </ac:spMkLst>
        </pc:spChg>
        <pc:spChg chg="add mod">
          <ac:chgData name="Karan Nayee" userId="80fb3035e5c8b844" providerId="Windows Live" clId="Web-{9F8AC5F3-16E0-4459-BE6C-48F8DAB286E9}" dt="2017-12-11T00:49:57.466" v="401"/>
          <ac:spMkLst>
            <pc:docMk/>
            <pc:sldMk cId="2426565719" sldId="287"/>
            <ac:spMk id="4" creationId="{B30F62C9-62B0-463E-87A6-A14677325487}"/>
          </ac:spMkLst>
        </pc:spChg>
      </pc:sldChg>
    </pc:docChg>
  </pc:docChgLst>
  <pc:docChgLst>
    <pc:chgData name="Karan Nayee" userId="80fb3035e5c8b844" providerId="Windows Live" clId="Web-{0ED89A1B-61D9-4812-AF0E-E2E4605D9FBE}"/>
    <pc:docChg chg="addSld delSld modSld sldOrd modSection">
      <pc:chgData name="Karan Nayee" userId="80fb3035e5c8b844" providerId="Windows Live" clId="Web-{0ED89A1B-61D9-4812-AF0E-E2E4605D9FBE}" dt="2017-12-10T18:49:43.128" v="958"/>
      <pc:docMkLst>
        <pc:docMk/>
      </pc:docMkLst>
      <pc:sldChg chg="addSp modSp del mod setBg">
        <pc:chgData name="Karan Nayee" userId="80fb3035e5c8b844" providerId="Windows Live" clId="Web-{0ED89A1B-61D9-4812-AF0E-E2E4605D9FBE}" dt="2017-12-10T17:53:37.984" v="64"/>
        <pc:sldMkLst>
          <pc:docMk/>
          <pc:sldMk cId="1818384689" sldId="256"/>
        </pc:sldMkLst>
        <pc:spChg chg="mo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2" creationId="{00000000-0000-0000-0000-000000000000}"/>
          </ac:spMkLst>
        </pc:spChg>
        <pc:spChg chg="mo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3" creationId="{00000000-0000-0000-0000-000000000000}"/>
          </ac:spMkLst>
        </pc:spChg>
        <pc:spChg chg="ad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13" creationId="{149874F5-DD96-463A-8A6B-232E65C3A8C3}"/>
          </ac:spMkLst>
        </pc:spChg>
        <pc:spChg chg="ad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15" creationId="{DD5B5202-786F-43FD-ADAD-FD113DFBFA44}"/>
          </ac:spMkLst>
        </pc:spChg>
        <pc:spChg chg="ad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17" creationId="{67D48E48-6BD6-4E10-B72C-8284B9A123D7}"/>
          </ac:spMkLst>
        </pc:spChg>
        <pc:spChg chg="add">
          <ac:chgData name="Karan Nayee" userId="80fb3035e5c8b844" providerId="Windows Live" clId="Web-{0ED89A1B-61D9-4812-AF0E-E2E4605D9FBE}" dt="2017-12-10T17:52:25.903" v="55"/>
          <ac:spMkLst>
            <pc:docMk/>
            <pc:sldMk cId="1818384689" sldId="256"/>
            <ac:spMk id="19" creationId="{1B048786-CC85-4387-9F6F-160EBBACBAEB}"/>
          </ac:spMkLst>
        </pc:spChg>
        <pc:grpChg chg="add">
          <ac:chgData name="Karan Nayee" userId="80fb3035e5c8b844" providerId="Windows Live" clId="Web-{0ED89A1B-61D9-4812-AF0E-E2E4605D9FBE}" dt="2017-12-10T17:52:25.903" v="55"/>
          <ac:grpSpMkLst>
            <pc:docMk/>
            <pc:sldMk cId="1818384689" sldId="256"/>
            <ac:grpSpMk id="9" creationId="{730A2E4A-4E1D-41B9-AA0B-34724A7D9713}"/>
          </ac:grpSpMkLst>
        </pc:grpChg>
        <pc:picChg chg="add mod ord">
          <ac:chgData name="Karan Nayee" userId="80fb3035e5c8b844" providerId="Windows Live" clId="Web-{0ED89A1B-61D9-4812-AF0E-E2E4605D9FBE}" dt="2017-12-10T17:53:23.905" v="61"/>
          <ac:picMkLst>
            <pc:docMk/>
            <pc:sldMk cId="1818384689" sldId="256"/>
            <ac:picMk id="4" creationId="{5BC2D54B-8C21-427B-8A3B-6312F4E38F34}"/>
          </ac:picMkLst>
        </pc:picChg>
      </pc:sldChg>
      <pc:sldChg chg="addSp delSp modSp del mod setBg modClrScheme chgLayout">
        <pc:chgData name="Karan Nayee" userId="80fb3035e5c8b844" providerId="Windows Live" clId="Web-{0ED89A1B-61D9-4812-AF0E-E2E4605D9FBE}" dt="2017-12-10T18:24:30.556" v="608"/>
        <pc:sldMkLst>
          <pc:docMk/>
          <pc:sldMk cId="3862857885" sldId="257"/>
        </pc:sldMkLst>
        <pc:spChg chg="mod ord">
          <ac:chgData name="Karan Nayee" userId="80fb3035e5c8b844" providerId="Windows Live" clId="Web-{0ED89A1B-61D9-4812-AF0E-E2E4605D9FBE}" dt="2017-12-10T18:22:46.286" v="598"/>
          <ac:spMkLst>
            <pc:docMk/>
            <pc:sldMk cId="3862857885" sldId="257"/>
            <ac:spMk id="2" creationId="{00000000-0000-0000-0000-000000000000}"/>
          </ac:spMkLst>
        </pc:spChg>
        <pc:spChg chg="add del">
          <ac:chgData name="Karan Nayee" userId="80fb3035e5c8b844" providerId="Windows Live" clId="Web-{0ED89A1B-61D9-4812-AF0E-E2E4605D9FBE}" dt="2017-12-10T17:32:11.298" v="6"/>
          <ac:spMkLst>
            <pc:docMk/>
            <pc:sldMk cId="3862857885" sldId="257"/>
            <ac:spMk id="3" creationId="{00000000-0000-0000-0000-000000000000}"/>
          </ac:spMkLst>
        </pc:spChg>
        <pc:spChg chg="add del">
          <ac:chgData name="Karan Nayee" userId="80fb3035e5c8b844" providerId="Windows Live" clId="Web-{0ED89A1B-61D9-4812-AF0E-E2E4605D9FBE}" dt="2017-12-10T17:31:56.235" v="4"/>
          <ac:spMkLst>
            <pc:docMk/>
            <pc:sldMk cId="3862857885" sldId="257"/>
            <ac:spMk id="9" creationId="{00000000-0000-0000-0000-000000000000}"/>
          </ac:spMkLst>
        </pc:spChg>
        <pc:spChg chg="add del">
          <ac:chgData name="Karan Nayee" userId="80fb3035e5c8b844" providerId="Windows Live" clId="Web-{0ED89A1B-61D9-4812-AF0E-E2E4605D9FBE}" dt="2017-12-10T17:31:56.235" v="4"/>
          <ac:spMkLst>
            <pc:docMk/>
            <pc:sldMk cId="3862857885" sldId="257"/>
            <ac:spMk id="16" creationId="{C493E730-2044-49B5-A022-B8D6F359343E}"/>
          </ac:spMkLst>
        </pc:spChg>
        <pc:grpChg chg="add del">
          <ac:chgData name="Karan Nayee" userId="80fb3035e5c8b844" providerId="Windows Live" clId="Web-{0ED89A1B-61D9-4812-AF0E-E2E4605D9FBE}" dt="2017-12-10T17:31:56.235" v="4"/>
          <ac:grpSpMkLst>
            <pc:docMk/>
            <pc:sldMk cId="3862857885" sldId="257"/>
            <ac:grpSpMk id="12" creationId="{5B988D63-FA8B-436C-902E-E5005BC0492F}"/>
          </ac:grpSpMkLst>
        </pc:grpChg>
        <pc:picChg chg="add del mod ord">
          <ac:chgData name="Karan Nayee" userId="80fb3035e5c8b844" providerId="Windows Live" clId="Web-{0ED89A1B-61D9-4812-AF0E-E2E4605D9FBE}" dt="2017-12-10T17:31:58.532" v="5"/>
          <ac:picMkLst>
            <pc:docMk/>
            <pc:sldMk cId="3862857885" sldId="257"/>
            <ac:picMk id="4" creationId="{7E9596DA-5FC3-47FD-A1A3-11CD797A98C4}"/>
          </ac:picMkLst>
        </pc:picChg>
        <pc:picChg chg="add mod ord">
          <ac:chgData name="Karan Nayee" userId="80fb3035e5c8b844" providerId="Windows Live" clId="Web-{0ED89A1B-61D9-4812-AF0E-E2E4605D9FBE}" dt="2017-12-10T18:24:13.398" v="607"/>
          <ac:picMkLst>
            <pc:docMk/>
            <pc:sldMk cId="3862857885" sldId="257"/>
            <ac:picMk id="6" creationId="{3018C002-8B97-49FB-8D39-A83784B9BC9C}"/>
          </ac:picMkLst>
        </pc:picChg>
        <pc:picChg chg="add del">
          <ac:chgData name="Karan Nayee" userId="80fb3035e5c8b844" providerId="Windows Live" clId="Web-{0ED89A1B-61D9-4812-AF0E-E2E4605D9FBE}" dt="2017-12-10T17:31:56.235" v="4"/>
          <ac:picMkLst>
            <pc:docMk/>
            <pc:sldMk cId="3862857885" sldId="257"/>
            <ac:picMk id="7" creationId="{7E9596DA-5FC3-47FD-A1A3-11CD797A98C4}"/>
          </ac:picMkLst>
        </pc:picChg>
        <pc:picChg chg="add mod ord">
          <ac:chgData name="Karan Nayee" userId="80fb3035e5c8b844" providerId="Windows Live" clId="Web-{0ED89A1B-61D9-4812-AF0E-E2E4605D9FBE}" dt="2017-12-10T18:23:19.741" v="606"/>
          <ac:picMkLst>
            <pc:docMk/>
            <pc:sldMk cId="3862857885" sldId="257"/>
            <ac:picMk id="10" creationId="{5AA6FB64-D900-4E98-B984-89FFF4C20AE0}"/>
          </ac:picMkLst>
        </pc:picChg>
        <pc:picChg chg="add del">
          <ac:chgData name="Karan Nayee" userId="80fb3035e5c8b844" providerId="Windows Live" clId="Web-{0ED89A1B-61D9-4812-AF0E-E2E4605D9FBE}" dt="2017-12-10T17:31:56.235" v="4"/>
          <ac:picMkLst>
            <pc:docMk/>
            <pc:sldMk cId="3862857885" sldId="257"/>
            <ac:picMk id="18" creationId="{78976801-4346-4636-BA62-265C81DFE7C4}"/>
          </ac:picMkLst>
        </pc:picChg>
      </pc:sldChg>
      <pc:sldChg chg="addSp delSp modSp">
        <pc:chgData name="Karan Nayee" userId="80fb3035e5c8b844" providerId="Windows Live" clId="Web-{0ED89A1B-61D9-4812-AF0E-E2E4605D9FBE}" dt="2017-12-10T18:49:22.174" v="956"/>
        <pc:sldMkLst>
          <pc:docMk/>
          <pc:sldMk cId="2002102458" sldId="258"/>
        </pc:sldMkLst>
        <pc:spChg chg="mod">
          <ac:chgData name="Karan Nayee" userId="80fb3035e5c8b844" providerId="Windows Live" clId="Web-{0ED89A1B-61D9-4812-AF0E-E2E4605D9FBE}" dt="2017-12-10T18:48:45.579" v="938"/>
          <ac:spMkLst>
            <pc:docMk/>
            <pc:sldMk cId="2002102458" sldId="258"/>
            <ac:spMk id="2" creationId="{00000000-0000-0000-0000-000000000000}"/>
          </ac:spMkLst>
        </pc:spChg>
        <pc:spChg chg="del">
          <ac:chgData name="Karan Nayee" userId="80fb3035e5c8b844" providerId="Windows Live" clId="Web-{0ED89A1B-61D9-4812-AF0E-E2E4605D9FBE}" dt="2017-12-10T17:35:20.976" v="17"/>
          <ac:spMkLst>
            <pc:docMk/>
            <pc:sldMk cId="2002102458" sldId="258"/>
            <ac:spMk id="3" creationId="{00000000-0000-0000-0000-000000000000}"/>
          </ac:spMkLst>
        </pc:spChg>
        <pc:spChg chg="add mod">
          <ac:chgData name="Karan Nayee" userId="80fb3035e5c8b844" providerId="Windows Live" clId="Web-{0ED89A1B-61D9-4812-AF0E-E2E4605D9FBE}" dt="2017-12-10T18:49:22.174" v="956"/>
          <ac:spMkLst>
            <pc:docMk/>
            <pc:sldMk cId="2002102458" sldId="258"/>
            <ac:spMk id="8" creationId="{2ED22989-7E3D-47E6-B410-A9E06D935077}"/>
          </ac:spMkLst>
        </pc:spChg>
        <pc:picChg chg="add mod ord">
          <ac:chgData name="Karan Nayee" userId="80fb3035e5c8b844" providerId="Windows Live" clId="Web-{0ED89A1B-61D9-4812-AF0E-E2E4605D9FBE}" dt="2017-12-10T17:36:13.779" v="24"/>
          <ac:picMkLst>
            <pc:docMk/>
            <pc:sldMk cId="2002102458" sldId="258"/>
            <ac:picMk id="4" creationId="{4DE541D4-19DA-46D2-B750-C9B8B56391EE}"/>
          </ac:picMkLst>
        </pc:picChg>
        <pc:picChg chg="add mod">
          <ac:chgData name="Karan Nayee" userId="80fb3035e5c8b844" providerId="Windows Live" clId="Web-{0ED89A1B-61D9-4812-AF0E-E2E4605D9FBE}" dt="2017-12-10T18:31:13.600" v="659"/>
          <ac:picMkLst>
            <pc:docMk/>
            <pc:sldMk cId="2002102458" sldId="258"/>
            <ac:picMk id="6" creationId="{01DE8093-7B63-42FE-9794-8E316C169CD9}"/>
          </ac:picMkLst>
        </pc:picChg>
      </pc:sldChg>
      <pc:sldChg chg="modSp">
        <pc:chgData name="Karan Nayee" userId="80fb3035e5c8b844" providerId="Windows Live" clId="Web-{0ED89A1B-61D9-4812-AF0E-E2E4605D9FBE}" dt="2017-12-10T17:38:24.236" v="47"/>
        <pc:sldMkLst>
          <pc:docMk/>
          <pc:sldMk cId="2026551487" sldId="273"/>
        </pc:sldMkLst>
        <pc:spChg chg="mod">
          <ac:chgData name="Karan Nayee" userId="80fb3035e5c8b844" providerId="Windows Live" clId="Web-{0ED89A1B-61D9-4812-AF0E-E2E4605D9FBE}" dt="2017-12-10T17:38:24.236" v="47"/>
          <ac:spMkLst>
            <pc:docMk/>
            <pc:sldMk cId="2026551487" sldId="273"/>
            <ac:spMk id="3" creationId="{00000000-0000-0000-0000-000000000000}"/>
          </ac:spMkLst>
        </pc:spChg>
      </pc:sldChg>
      <pc:sldChg chg="modSp new del ord">
        <pc:chgData name="Karan Nayee" userId="80fb3035e5c8b844" providerId="Windows Live" clId="Web-{0ED89A1B-61D9-4812-AF0E-E2E4605D9FBE}" dt="2017-12-10T18:12:34.109" v="374"/>
        <pc:sldMkLst>
          <pc:docMk/>
          <pc:sldMk cId="339426570" sldId="274"/>
        </pc:sldMkLst>
        <pc:spChg chg="mod">
          <ac:chgData name="Karan Nayee" userId="80fb3035e5c8b844" providerId="Windows Live" clId="Web-{0ED89A1B-61D9-4812-AF0E-E2E4605D9FBE}" dt="2017-12-10T18:12:08.124" v="371"/>
          <ac:spMkLst>
            <pc:docMk/>
            <pc:sldMk cId="339426570" sldId="274"/>
            <ac:spMk id="2" creationId="{AA2A2B6E-960A-4093-A8F8-02F4A22C0AC7}"/>
          </ac:spMkLst>
        </pc:spChg>
        <pc:spChg chg="mod">
          <ac:chgData name="Karan Nayee" userId="80fb3035e5c8b844" providerId="Windows Live" clId="Web-{0ED89A1B-61D9-4812-AF0E-E2E4605D9FBE}" dt="2017-12-10T18:11:48.342" v="360"/>
          <ac:spMkLst>
            <pc:docMk/>
            <pc:sldMk cId="339426570" sldId="274"/>
            <ac:spMk id="3" creationId="{61C34287-2BD1-4882-830A-AA8F73AFBCF9}"/>
          </ac:spMkLst>
        </pc:spChg>
      </pc:sldChg>
      <pc:sldChg chg="addSp modSp new ord">
        <pc:chgData name="Karan Nayee" userId="80fb3035e5c8b844" providerId="Windows Live" clId="Web-{0ED89A1B-61D9-4812-AF0E-E2E4605D9FBE}" dt="2017-12-10T18:47:52.843" v="912"/>
        <pc:sldMkLst>
          <pc:docMk/>
          <pc:sldMk cId="3643076377" sldId="275"/>
        </pc:sldMkLst>
        <pc:spChg chg="mod">
          <ac:chgData name="Karan Nayee" userId="80fb3035e5c8b844" providerId="Windows Live" clId="Web-{0ED89A1B-61D9-4812-AF0E-E2E4605D9FBE}" dt="2017-12-10T18:00:31.048" v="190"/>
          <ac:spMkLst>
            <pc:docMk/>
            <pc:sldMk cId="3643076377" sldId="275"/>
            <ac:spMk id="2" creationId="{7564F1E3-6BA0-4178-89DF-DB9149BD1B8B}"/>
          </ac:spMkLst>
        </pc:spChg>
        <pc:spChg chg="mod">
          <ac:chgData name="Karan Nayee" userId="80fb3035e5c8b844" providerId="Windows Live" clId="Web-{0ED89A1B-61D9-4812-AF0E-E2E4605D9FBE}" dt="2017-12-10T18:47:52.843" v="912"/>
          <ac:spMkLst>
            <pc:docMk/>
            <pc:sldMk cId="3643076377" sldId="275"/>
            <ac:spMk id="3" creationId="{09CFA880-0E24-4667-981E-C70453D83DFE}"/>
          </ac:spMkLst>
        </pc:spChg>
        <pc:picChg chg="add mod">
          <ac:chgData name="Karan Nayee" userId="80fb3035e5c8b844" providerId="Windows Live" clId="Web-{0ED89A1B-61D9-4812-AF0E-E2E4605D9FBE}" dt="2017-12-10T17:59:44.513" v="186"/>
          <ac:picMkLst>
            <pc:docMk/>
            <pc:sldMk cId="3643076377" sldId="275"/>
            <ac:picMk id="4" creationId="{1B37D77A-A280-4910-A3D8-E67930DAF05A}"/>
          </ac:picMkLst>
        </pc:picChg>
      </pc:sldChg>
      <pc:sldChg chg="addSp modSp new ord">
        <pc:chgData name="Karan Nayee" userId="80fb3035e5c8b844" providerId="Windows Live" clId="Web-{0ED89A1B-61D9-4812-AF0E-E2E4605D9FBE}" dt="2017-12-10T18:49:43.128" v="958"/>
        <pc:sldMkLst>
          <pc:docMk/>
          <pc:sldMk cId="1223588289" sldId="276"/>
        </pc:sldMkLst>
        <pc:spChg chg="mod">
          <ac:chgData name="Karan Nayee" userId="80fb3035e5c8b844" providerId="Windows Live" clId="Web-{0ED89A1B-61D9-4812-AF0E-E2E4605D9FBE}" dt="2017-12-10T18:13:06.423" v="393"/>
          <ac:spMkLst>
            <pc:docMk/>
            <pc:sldMk cId="1223588289" sldId="276"/>
            <ac:spMk id="2" creationId="{9C564529-BDDD-4AD8-BBAB-79D954AF5A3F}"/>
          </ac:spMkLst>
        </pc:spChg>
        <pc:spChg chg="mod">
          <ac:chgData name="Karan Nayee" userId="80fb3035e5c8b844" providerId="Windows Live" clId="Web-{0ED89A1B-61D9-4812-AF0E-E2E4605D9FBE}" dt="2017-12-10T18:20:08.530" v="581"/>
          <ac:spMkLst>
            <pc:docMk/>
            <pc:sldMk cId="1223588289" sldId="276"/>
            <ac:spMk id="3" creationId="{9960E9BE-0566-4AFD-91BE-2FFC0E8746C2}"/>
          </ac:spMkLst>
        </pc:spChg>
        <pc:spChg chg="add mod">
          <ac:chgData name="Karan Nayee" userId="80fb3035e5c8b844" providerId="Windows Live" clId="Web-{0ED89A1B-61D9-4812-AF0E-E2E4605D9FBE}" dt="2017-12-10T18:49:43.128" v="958"/>
          <ac:spMkLst>
            <pc:docMk/>
            <pc:sldMk cId="1223588289" sldId="276"/>
            <ac:spMk id="4" creationId="{10BF2647-40FC-49D9-A140-1184A25C852C}"/>
          </ac:spMkLst>
        </pc:spChg>
      </pc:sldChg>
      <pc:sldChg chg="addSp delSp modSp new ord">
        <pc:chgData name="Karan Nayee" userId="80fb3035e5c8b844" providerId="Windows Live" clId="Web-{0ED89A1B-61D9-4812-AF0E-E2E4605D9FBE}" dt="2017-12-10T18:49:08.127" v="954"/>
        <pc:sldMkLst>
          <pc:docMk/>
          <pc:sldMk cId="2086432265" sldId="277"/>
        </pc:sldMkLst>
        <pc:spChg chg="mod">
          <ac:chgData name="Karan Nayee" userId="80fb3035e5c8b844" providerId="Windows Live" clId="Web-{0ED89A1B-61D9-4812-AF0E-E2E4605D9FBE}" dt="2017-12-10T18:49:08.127" v="954"/>
          <ac:spMkLst>
            <pc:docMk/>
            <pc:sldMk cId="2086432265" sldId="277"/>
            <ac:spMk id="2" creationId="{DA23B998-4899-4E87-A7D8-BA98114E53B7}"/>
          </ac:spMkLst>
        </pc:spChg>
        <pc:spChg chg="del">
          <ac:chgData name="Karan Nayee" userId="80fb3035e5c8b844" providerId="Windows Live" clId="Web-{0ED89A1B-61D9-4812-AF0E-E2E4605D9FBE}" dt="2017-12-10T18:26:06.997" v="634"/>
          <ac:spMkLst>
            <pc:docMk/>
            <pc:sldMk cId="2086432265" sldId="277"/>
            <ac:spMk id="3" creationId="{3A8D3C84-79B9-4DEE-8F34-AC1BD5C9B99C}"/>
          </ac:spMkLst>
        </pc:spChg>
        <pc:spChg chg="add mod">
          <ac:chgData name="Karan Nayee" userId="80fb3035e5c8b844" providerId="Windows Live" clId="Web-{0ED89A1B-61D9-4812-AF0E-E2E4605D9FBE}" dt="2017-12-10T18:46:52.544" v="870"/>
          <ac:spMkLst>
            <pc:docMk/>
            <pc:sldMk cId="2086432265" sldId="277"/>
            <ac:spMk id="8" creationId="{66852495-E51D-42E0-B2B6-43314F7BBC8D}"/>
          </ac:spMkLst>
        </pc:spChg>
        <pc:picChg chg="add mod ord">
          <ac:chgData name="Karan Nayee" userId="80fb3035e5c8b844" providerId="Windows Live" clId="Web-{0ED89A1B-61D9-4812-AF0E-E2E4605D9FBE}" dt="2017-12-10T18:28:36.767" v="647"/>
          <ac:picMkLst>
            <pc:docMk/>
            <pc:sldMk cId="2086432265" sldId="277"/>
            <ac:picMk id="4" creationId="{3FE0127B-6024-4834-AE03-5AF7F429067E}"/>
          </ac:picMkLst>
        </pc:picChg>
        <pc:picChg chg="add mod">
          <ac:chgData name="Karan Nayee" userId="80fb3035e5c8b844" providerId="Windows Live" clId="Web-{0ED89A1B-61D9-4812-AF0E-E2E4605D9FBE}" dt="2017-12-10T18:30:07.005" v="654"/>
          <ac:picMkLst>
            <pc:docMk/>
            <pc:sldMk cId="2086432265" sldId="277"/>
            <ac:picMk id="6" creationId="{B8C988A3-C45C-485B-9AF4-EA4E79D51EA6}"/>
          </ac:picMkLst>
        </pc:picChg>
      </pc:sldChg>
    </pc:docChg>
  </pc:docChgLst>
  <pc:docChgLst>
    <pc:chgData name="Karan Nayee" userId="80fb3035e5c8b844" providerId="Windows Live" clId="Web-{313C239E-9B3D-4BA2-927B-73B6500E6165}"/>
    <pc:docChg chg="addSld modSld sldOrd modSection">
      <pc:chgData name="Karan Nayee" userId="80fb3035e5c8b844" providerId="Windows Live" clId="Web-{313C239E-9B3D-4BA2-927B-73B6500E6165}" dt="2017-12-10T19:45:09.742" v="979"/>
      <pc:docMkLst>
        <pc:docMk/>
      </pc:docMkLst>
      <pc:sldChg chg="modSp">
        <pc:chgData name="Karan Nayee" userId="80fb3035e5c8b844" providerId="Windows Live" clId="Web-{313C239E-9B3D-4BA2-927B-73B6500E6165}" dt="2017-12-10T19:19:03.845" v="433"/>
        <pc:sldMkLst>
          <pc:docMk/>
          <pc:sldMk cId="2002102458" sldId="258"/>
        </pc:sldMkLst>
        <pc:spChg chg="mod">
          <ac:chgData name="Karan Nayee" userId="80fb3035e5c8b844" providerId="Windows Live" clId="Web-{313C239E-9B3D-4BA2-927B-73B6500E6165}" dt="2017-12-10T19:19:03.845" v="433"/>
          <ac:spMkLst>
            <pc:docMk/>
            <pc:sldMk cId="2002102458" sldId="258"/>
            <ac:spMk id="2" creationId="{00000000-0000-0000-0000-000000000000}"/>
          </ac:spMkLst>
        </pc:spChg>
        <pc:spChg chg="mod">
          <ac:chgData name="Karan Nayee" userId="80fb3035e5c8b844" providerId="Windows Live" clId="Web-{313C239E-9B3D-4BA2-927B-73B6500E6165}" dt="2017-12-10T19:08:03.395" v="175"/>
          <ac:spMkLst>
            <pc:docMk/>
            <pc:sldMk cId="2002102458" sldId="258"/>
            <ac:spMk id="8" creationId="{2ED22989-7E3D-47E6-B410-A9E06D935077}"/>
          </ac:spMkLst>
        </pc:spChg>
      </pc:sldChg>
      <pc:sldChg chg="addSp modSp">
        <pc:chgData name="Karan Nayee" userId="80fb3035e5c8b844" providerId="Windows Live" clId="Web-{313C239E-9B3D-4BA2-927B-73B6500E6165}" dt="2017-12-10T19:38:03.369" v="866"/>
        <pc:sldMkLst>
          <pc:docMk/>
          <pc:sldMk cId="3723141205" sldId="259"/>
        </pc:sldMkLst>
        <pc:spChg chg="mod">
          <ac:chgData name="Karan Nayee" userId="80fb3035e5c8b844" providerId="Windows Live" clId="Web-{313C239E-9B3D-4BA2-927B-73B6500E6165}" dt="2017-12-10T19:38:03.369" v="866"/>
          <ac:spMkLst>
            <pc:docMk/>
            <pc:sldMk cId="3723141205" sldId="259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11:05.015" v="220"/>
          <ac:spMkLst>
            <pc:docMk/>
            <pc:sldMk cId="3723141205" sldId="259"/>
            <ac:spMk id="4" creationId="{5A4448C5-7A4B-4AB5-8645-1D65C77D14DA}"/>
          </ac:spMkLst>
        </pc:spChg>
      </pc:sldChg>
      <pc:sldChg chg="addSp modSp">
        <pc:chgData name="Karan Nayee" userId="80fb3035e5c8b844" providerId="Windows Live" clId="Web-{313C239E-9B3D-4BA2-927B-73B6500E6165}" dt="2017-12-10T19:38:29.823" v="888"/>
        <pc:sldMkLst>
          <pc:docMk/>
          <pc:sldMk cId="1547566073" sldId="260"/>
        </pc:sldMkLst>
        <pc:spChg chg="mod">
          <ac:chgData name="Karan Nayee" userId="80fb3035e5c8b844" providerId="Windows Live" clId="Web-{313C239E-9B3D-4BA2-927B-73B6500E6165}" dt="2017-12-10T19:38:29.823" v="888"/>
          <ac:spMkLst>
            <pc:docMk/>
            <pc:sldMk cId="1547566073" sldId="260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11:49.502" v="240"/>
          <ac:spMkLst>
            <pc:docMk/>
            <pc:sldMk cId="1547566073" sldId="260"/>
            <ac:spMk id="4" creationId="{90AEF5E1-DC02-43AF-9639-2C6E9F9815FF}"/>
          </ac:spMkLst>
        </pc:spChg>
      </pc:sldChg>
      <pc:sldChg chg="addSp modSp">
        <pc:chgData name="Karan Nayee" userId="80fb3035e5c8b844" providerId="Windows Live" clId="Web-{313C239E-9B3D-4BA2-927B-73B6500E6165}" dt="2017-12-10T19:19:17.330" v="437"/>
        <pc:sldMkLst>
          <pc:docMk/>
          <pc:sldMk cId="3536072279" sldId="261"/>
        </pc:sldMkLst>
        <pc:spChg chg="mod">
          <ac:chgData name="Karan Nayee" userId="80fb3035e5c8b844" providerId="Windows Live" clId="Web-{313C239E-9B3D-4BA2-927B-73B6500E6165}" dt="2017-12-10T19:19:17.330" v="437"/>
          <ac:spMkLst>
            <pc:docMk/>
            <pc:sldMk cId="3536072279" sldId="261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09:55.888" v="193"/>
          <ac:spMkLst>
            <pc:docMk/>
            <pc:sldMk cId="3536072279" sldId="261"/>
            <ac:spMk id="3" creationId="{C7A6D82F-800F-415A-95D3-D8A2B422E3E8}"/>
          </ac:spMkLst>
        </pc:spChg>
        <pc:picChg chg="mod">
          <ac:chgData name="Karan Nayee" userId="80fb3035e5c8b844" providerId="Windows Live" clId="Web-{313C239E-9B3D-4BA2-927B-73B6500E6165}" dt="2017-12-10T19:01:59.332" v="53"/>
          <ac:picMkLst>
            <pc:docMk/>
            <pc:sldMk cId="3536072279" sldId="261"/>
            <ac:picMk id="5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19:21.768" v="440"/>
        <pc:sldMkLst>
          <pc:docMk/>
          <pc:sldMk cId="1814335771" sldId="262"/>
        </pc:sldMkLst>
        <pc:spChg chg="mod">
          <ac:chgData name="Karan Nayee" userId="80fb3035e5c8b844" providerId="Windows Live" clId="Web-{313C239E-9B3D-4BA2-927B-73B6500E6165}" dt="2017-12-10T19:19:21.768" v="440"/>
          <ac:spMkLst>
            <pc:docMk/>
            <pc:sldMk cId="1814335771" sldId="262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10:02.388" v="196"/>
          <ac:spMkLst>
            <pc:docMk/>
            <pc:sldMk cId="1814335771" sldId="262"/>
            <ac:spMk id="3" creationId="{C3C56369-3D1F-412B-8CF5-65EFF64D1E10}"/>
          </ac:spMkLst>
        </pc:spChg>
        <pc:picChg chg="mod">
          <ac:chgData name="Karan Nayee" userId="80fb3035e5c8b844" providerId="Windows Live" clId="Web-{313C239E-9B3D-4BA2-927B-73B6500E6165}" dt="2017-12-10T19:07:17.347" v="157"/>
          <ac:picMkLst>
            <pc:docMk/>
            <pc:sldMk cId="1814335771" sldId="262"/>
            <ac:picMk id="4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22:07.929" v="510"/>
        <pc:sldMkLst>
          <pc:docMk/>
          <pc:sldMk cId="1696017290" sldId="263"/>
        </pc:sldMkLst>
        <pc:spChg chg="mod">
          <ac:chgData name="Karan Nayee" userId="80fb3035e5c8b844" providerId="Windows Live" clId="Web-{313C239E-9B3D-4BA2-927B-73B6500E6165}" dt="2017-12-10T19:21:12.537" v="493"/>
          <ac:spMkLst>
            <pc:docMk/>
            <pc:sldMk cId="1696017290" sldId="263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22:07.929" v="510"/>
          <ac:spMkLst>
            <pc:docMk/>
            <pc:sldMk cId="1696017290" sldId="263"/>
            <ac:spMk id="3" creationId="{FDDE9AF8-8C3F-48D5-86E9-B2445E37121A}"/>
          </ac:spMkLst>
        </pc:spChg>
        <pc:picChg chg="mod">
          <ac:chgData name="Karan Nayee" userId="80fb3035e5c8b844" providerId="Windows Live" clId="Web-{313C239E-9B3D-4BA2-927B-73B6500E6165}" dt="2017-12-10T19:21:18.959" v="494"/>
          <ac:picMkLst>
            <pc:docMk/>
            <pc:sldMk cId="1696017290" sldId="263"/>
            <ac:picMk id="4" creationId="{00000000-0000-0000-0000-000000000000}"/>
          </ac:picMkLst>
        </pc:picChg>
      </pc:sldChg>
      <pc:sldChg chg="addSp modSp ord">
        <pc:chgData name="Karan Nayee" userId="80fb3035e5c8b844" providerId="Windows Live" clId="Web-{313C239E-9B3D-4BA2-927B-73B6500E6165}" dt="2017-12-10T19:26:44.922" v="650"/>
        <pc:sldMkLst>
          <pc:docMk/>
          <pc:sldMk cId="3576285418" sldId="264"/>
        </pc:sldMkLst>
        <pc:spChg chg="mod">
          <ac:chgData name="Karan Nayee" userId="80fb3035e5c8b844" providerId="Windows Live" clId="Web-{313C239E-9B3D-4BA2-927B-73B6500E6165}" dt="2017-12-10T19:23:58.464" v="568"/>
          <ac:spMkLst>
            <pc:docMk/>
            <pc:sldMk cId="3576285418" sldId="264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26:44.922" v="650"/>
          <ac:spMkLst>
            <pc:docMk/>
            <pc:sldMk cId="3576285418" sldId="264"/>
            <ac:spMk id="3" creationId="{667D0272-605F-424B-A1A8-C7BF00566362}"/>
          </ac:spMkLst>
        </pc:spChg>
        <pc:picChg chg="mod">
          <ac:chgData name="Karan Nayee" userId="80fb3035e5c8b844" providerId="Windows Live" clId="Web-{313C239E-9B3D-4BA2-927B-73B6500E6165}" dt="2017-12-10T19:25:02.138" v="591"/>
          <ac:picMkLst>
            <pc:docMk/>
            <pc:sldMk cId="3576285418" sldId="264"/>
            <ac:picMk id="4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26:51.657" v="653"/>
        <pc:sldMkLst>
          <pc:docMk/>
          <pc:sldMk cId="3988466043" sldId="265"/>
        </pc:sldMkLst>
        <pc:spChg chg="mod">
          <ac:chgData name="Karan Nayee" userId="80fb3035e5c8b844" providerId="Windows Live" clId="Web-{313C239E-9B3D-4BA2-927B-73B6500E6165}" dt="2017-12-10T19:18:44.907" v="417"/>
          <ac:spMkLst>
            <pc:docMk/>
            <pc:sldMk cId="3988466043" sldId="265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26:51.657" v="653"/>
          <ac:spMkLst>
            <pc:docMk/>
            <pc:sldMk cId="3988466043" sldId="265"/>
            <ac:spMk id="3" creationId="{30CF64FF-F332-46DF-945A-939E67CDE2D3}"/>
          </ac:spMkLst>
        </pc:spChg>
        <pc:picChg chg="mod">
          <ac:chgData name="Karan Nayee" userId="80fb3035e5c8b844" providerId="Windows Live" clId="Web-{313C239E-9B3D-4BA2-927B-73B6500E6165}" dt="2017-12-10T19:16:34.590" v="373"/>
          <ac:picMkLst>
            <pc:docMk/>
            <pc:sldMk cId="3988466043" sldId="265"/>
            <ac:picMk id="4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44:57.663" v="967"/>
        <pc:sldMkLst>
          <pc:docMk/>
          <pc:sldMk cId="1660597646" sldId="268"/>
        </pc:sldMkLst>
        <pc:spChg chg="mod">
          <ac:chgData name="Karan Nayee" userId="80fb3035e5c8b844" providerId="Windows Live" clId="Web-{313C239E-9B3D-4BA2-927B-73B6500E6165}" dt="2017-12-10T19:30:49.477" v="714"/>
          <ac:spMkLst>
            <pc:docMk/>
            <pc:sldMk cId="1660597646" sldId="268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44:57.663" v="967"/>
          <ac:spMkLst>
            <pc:docMk/>
            <pc:sldMk cId="1660597646" sldId="268"/>
            <ac:spMk id="3" creationId="{E4C854C4-2514-476D-B16D-69FABF39DA20}"/>
          </ac:spMkLst>
        </pc:spChg>
        <pc:picChg chg="mod">
          <ac:chgData name="Karan Nayee" userId="80fb3035e5c8b844" providerId="Windows Live" clId="Web-{313C239E-9B3D-4BA2-927B-73B6500E6165}" dt="2017-12-10T19:30:55.212" v="716"/>
          <ac:picMkLst>
            <pc:docMk/>
            <pc:sldMk cId="1660597646" sldId="268"/>
            <ac:picMk id="4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45:03.538" v="972"/>
        <pc:sldMkLst>
          <pc:docMk/>
          <pc:sldMk cId="890782221" sldId="269"/>
        </pc:sldMkLst>
        <pc:spChg chg="mod">
          <ac:chgData name="Karan Nayee" userId="80fb3035e5c8b844" providerId="Windows Live" clId="Web-{313C239E-9B3D-4BA2-927B-73B6500E6165}" dt="2017-12-10T19:32:51.247" v="756"/>
          <ac:spMkLst>
            <pc:docMk/>
            <pc:sldMk cId="890782221" sldId="269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45:03.538" v="972"/>
          <ac:spMkLst>
            <pc:docMk/>
            <pc:sldMk cId="890782221" sldId="269"/>
            <ac:spMk id="3" creationId="{9DBC3414-ED01-476D-98EF-F1899DAF4E5A}"/>
          </ac:spMkLst>
        </pc:spChg>
        <pc:picChg chg="mod">
          <ac:chgData name="Karan Nayee" userId="80fb3035e5c8b844" providerId="Windows Live" clId="Web-{313C239E-9B3D-4BA2-927B-73B6500E6165}" dt="2017-12-10T19:33:58.858" v="783"/>
          <ac:picMkLst>
            <pc:docMk/>
            <pc:sldMk cId="890782221" sldId="269"/>
            <ac:picMk id="4" creationId="{00000000-0000-0000-0000-000000000000}"/>
          </ac:picMkLst>
        </pc:picChg>
        <pc:picChg chg="mod">
          <ac:chgData name="Karan Nayee" userId="80fb3035e5c8b844" providerId="Windows Live" clId="Web-{313C239E-9B3D-4BA2-927B-73B6500E6165}" dt="2017-12-10T19:34:03.108" v="784"/>
          <ac:picMkLst>
            <pc:docMk/>
            <pc:sldMk cId="890782221" sldId="269"/>
            <ac:picMk id="5" creationId="{00000000-0000-0000-0000-000000000000}"/>
          </ac:picMkLst>
        </pc:picChg>
      </pc:sldChg>
      <pc:sldChg chg="addSp modSp">
        <pc:chgData name="Karan Nayee" userId="80fb3035e5c8b844" providerId="Windows Live" clId="Web-{313C239E-9B3D-4BA2-927B-73B6500E6165}" dt="2017-12-10T19:45:07.663" v="977"/>
        <pc:sldMkLst>
          <pc:docMk/>
          <pc:sldMk cId="2943714471" sldId="270"/>
        </pc:sldMkLst>
        <pc:spChg chg="mod">
          <ac:chgData name="Karan Nayee" userId="80fb3035e5c8b844" providerId="Windows Live" clId="Web-{313C239E-9B3D-4BA2-927B-73B6500E6165}" dt="2017-12-10T19:35:09.892" v="818"/>
          <ac:spMkLst>
            <pc:docMk/>
            <pc:sldMk cId="2943714471" sldId="270"/>
            <ac:spMk id="2" creationId="{00000000-0000-0000-0000-000000000000}"/>
          </ac:spMkLst>
        </pc:spChg>
        <pc:spChg chg="add mod">
          <ac:chgData name="Karan Nayee" userId="80fb3035e5c8b844" providerId="Windows Live" clId="Web-{313C239E-9B3D-4BA2-927B-73B6500E6165}" dt="2017-12-10T19:45:07.663" v="977"/>
          <ac:spMkLst>
            <pc:docMk/>
            <pc:sldMk cId="2943714471" sldId="270"/>
            <ac:spMk id="3" creationId="{73159F3E-5641-4997-8A9B-46E30FC940F2}"/>
          </ac:spMkLst>
        </pc:spChg>
        <pc:picChg chg="mod">
          <ac:chgData name="Karan Nayee" userId="80fb3035e5c8b844" providerId="Windows Live" clId="Web-{313C239E-9B3D-4BA2-927B-73B6500E6165}" dt="2017-12-10T19:34:14.921" v="785"/>
          <ac:picMkLst>
            <pc:docMk/>
            <pc:sldMk cId="2943714471" sldId="270"/>
            <ac:picMk id="4" creationId="{00000000-0000-0000-0000-000000000000}"/>
          </ac:picMkLst>
        </pc:picChg>
      </pc:sldChg>
      <pc:sldChg chg="modSp">
        <pc:chgData name="Karan Nayee" userId="80fb3035e5c8b844" providerId="Windows Live" clId="Web-{313C239E-9B3D-4BA2-927B-73B6500E6165}" dt="2017-12-10T19:39:52.919" v="919"/>
        <pc:sldMkLst>
          <pc:docMk/>
          <pc:sldMk cId="4230899646" sldId="271"/>
        </pc:sldMkLst>
        <pc:spChg chg="mod">
          <ac:chgData name="Karan Nayee" userId="80fb3035e5c8b844" providerId="Windows Live" clId="Web-{313C239E-9B3D-4BA2-927B-73B6500E6165}" dt="2017-12-10T19:39:52.919" v="919"/>
          <ac:spMkLst>
            <pc:docMk/>
            <pc:sldMk cId="4230899646" sldId="271"/>
            <ac:spMk id="2" creationId="{00000000-0000-0000-0000-000000000000}"/>
          </ac:spMkLst>
        </pc:spChg>
      </pc:sldChg>
      <pc:sldChg chg="modSp">
        <pc:chgData name="Karan Nayee" userId="80fb3035e5c8b844" providerId="Windows Live" clId="Web-{313C239E-9B3D-4BA2-927B-73B6500E6165}" dt="2017-12-10T19:42:08.705" v="957"/>
        <pc:sldMkLst>
          <pc:docMk/>
          <pc:sldMk cId="2898811137" sldId="272"/>
        </pc:sldMkLst>
        <pc:spChg chg="mod">
          <ac:chgData name="Karan Nayee" userId="80fb3035e5c8b844" providerId="Windows Live" clId="Web-{313C239E-9B3D-4BA2-927B-73B6500E6165}" dt="2017-12-10T19:42:08.705" v="957"/>
          <ac:spMkLst>
            <pc:docMk/>
            <pc:sldMk cId="2898811137" sldId="272"/>
            <ac:spMk id="2" creationId="{00000000-0000-0000-0000-000000000000}"/>
          </ac:spMkLst>
        </pc:spChg>
      </pc:sldChg>
      <pc:sldChg chg="modSp">
        <pc:chgData name="Karan Nayee" userId="80fb3035e5c8b844" providerId="Windows Live" clId="Web-{313C239E-9B3D-4BA2-927B-73B6500E6165}" dt="2017-12-10T19:36:13.050" v="847"/>
        <pc:sldMkLst>
          <pc:docMk/>
          <pc:sldMk cId="2026551487" sldId="273"/>
        </pc:sldMkLst>
        <pc:spChg chg="mod">
          <ac:chgData name="Karan Nayee" userId="80fb3035e5c8b844" providerId="Windows Live" clId="Web-{313C239E-9B3D-4BA2-927B-73B6500E6165}" dt="2017-12-10T19:36:13.050" v="847"/>
          <ac:spMkLst>
            <pc:docMk/>
            <pc:sldMk cId="2026551487" sldId="273"/>
            <ac:spMk id="2" creationId="{00000000-0000-0000-0000-000000000000}"/>
          </ac:spMkLst>
        </pc:spChg>
      </pc:sldChg>
      <pc:sldChg chg="modSp">
        <pc:chgData name="Karan Nayee" userId="80fb3035e5c8b844" providerId="Windows Live" clId="Web-{313C239E-9B3D-4BA2-927B-73B6500E6165}" dt="2017-12-10T19:07:37.254" v="162"/>
        <pc:sldMkLst>
          <pc:docMk/>
          <pc:sldMk cId="1223588289" sldId="276"/>
        </pc:sldMkLst>
        <pc:spChg chg="mod">
          <ac:chgData name="Karan Nayee" userId="80fb3035e5c8b844" providerId="Windows Live" clId="Web-{313C239E-9B3D-4BA2-927B-73B6500E6165}" dt="2017-12-10T19:07:37.254" v="162"/>
          <ac:spMkLst>
            <pc:docMk/>
            <pc:sldMk cId="1223588289" sldId="276"/>
            <ac:spMk id="4" creationId="{10BF2647-40FC-49D9-A140-1184A25C852C}"/>
          </ac:spMkLst>
        </pc:spChg>
      </pc:sldChg>
      <pc:sldChg chg="modSp">
        <pc:chgData name="Karan Nayee" userId="80fb3035e5c8b844" providerId="Windows Live" clId="Web-{313C239E-9B3D-4BA2-927B-73B6500E6165}" dt="2017-12-10T19:18:55.986" v="425"/>
        <pc:sldMkLst>
          <pc:docMk/>
          <pc:sldMk cId="2086432265" sldId="277"/>
        </pc:sldMkLst>
        <pc:spChg chg="mod">
          <ac:chgData name="Karan Nayee" userId="80fb3035e5c8b844" providerId="Windows Live" clId="Web-{313C239E-9B3D-4BA2-927B-73B6500E6165}" dt="2017-12-10T19:18:55.986" v="425"/>
          <ac:spMkLst>
            <pc:docMk/>
            <pc:sldMk cId="2086432265" sldId="277"/>
            <ac:spMk id="2" creationId="{DA23B998-4899-4E87-A7D8-BA98114E53B7}"/>
          </ac:spMkLst>
        </pc:spChg>
        <pc:spChg chg="mod">
          <ac:chgData name="Karan Nayee" userId="80fb3035e5c8b844" providerId="Windows Live" clId="Web-{313C239E-9B3D-4BA2-927B-73B6500E6165}" dt="2017-12-10T19:07:49.395" v="168"/>
          <ac:spMkLst>
            <pc:docMk/>
            <pc:sldMk cId="2086432265" sldId="277"/>
            <ac:spMk id="8" creationId="{66852495-E51D-42E0-B2B6-43314F7BBC8D}"/>
          </ac:spMkLst>
        </pc:spChg>
      </pc:sldChg>
      <pc:sldChg chg="addSp delSp modSp new ord">
        <pc:chgData name="Karan Nayee" userId="80fb3035e5c8b844" providerId="Windows Live" clId="Web-{313C239E-9B3D-4BA2-927B-73B6500E6165}" dt="2017-12-10T19:29:30.725" v="683"/>
        <pc:sldMkLst>
          <pc:docMk/>
          <pc:sldMk cId="1474068972" sldId="278"/>
        </pc:sldMkLst>
        <pc:spChg chg="mod">
          <ac:chgData name="Karan Nayee" userId="80fb3035e5c8b844" providerId="Windows Live" clId="Web-{313C239E-9B3D-4BA2-927B-73B6500E6165}" dt="2017-12-10T19:26:10.906" v="646"/>
          <ac:spMkLst>
            <pc:docMk/>
            <pc:sldMk cId="1474068972" sldId="278"/>
            <ac:spMk id="2" creationId="{5B933F98-E2B2-4C19-B995-DB399BB51F3C}"/>
          </ac:spMkLst>
        </pc:spChg>
        <pc:spChg chg="del">
          <ac:chgData name="Karan Nayee" userId="80fb3035e5c8b844" providerId="Windows Live" clId="Web-{313C239E-9B3D-4BA2-927B-73B6500E6165}" dt="2017-12-10T19:28:21.332" v="656"/>
          <ac:spMkLst>
            <pc:docMk/>
            <pc:sldMk cId="1474068972" sldId="278"/>
            <ac:spMk id="3" creationId="{E886D5B4-3814-4E64-B6BE-6BDC4C755596}"/>
          </ac:spMkLst>
        </pc:spChg>
        <pc:spChg chg="add mod">
          <ac:chgData name="Karan Nayee" userId="80fb3035e5c8b844" providerId="Windows Live" clId="Web-{313C239E-9B3D-4BA2-927B-73B6500E6165}" dt="2017-12-10T19:29:30.725" v="683"/>
          <ac:spMkLst>
            <pc:docMk/>
            <pc:sldMk cId="1474068972" sldId="278"/>
            <ac:spMk id="6" creationId="{1B9E6A8C-B768-4912-8C9F-7A32178F7284}"/>
          </ac:spMkLst>
        </pc:spChg>
        <pc:picChg chg="add mod ord">
          <ac:chgData name="Karan Nayee" userId="80fb3035e5c8b844" providerId="Windows Live" clId="Web-{313C239E-9B3D-4BA2-927B-73B6500E6165}" dt="2017-12-10T19:28:49.301" v="664"/>
          <ac:picMkLst>
            <pc:docMk/>
            <pc:sldMk cId="1474068972" sldId="278"/>
            <ac:picMk id="4" creationId="{11147662-12A4-4897-AD93-F97A96127D07}"/>
          </ac:picMkLst>
        </pc:picChg>
      </pc:sldChg>
      <pc:sldChg chg="new">
        <pc:chgData name="Karan Nayee" userId="80fb3035e5c8b844" providerId="Windows Live" clId="Web-{313C239E-9B3D-4BA2-927B-73B6500E6165}" dt="2017-12-10T19:38:50.745" v="890"/>
        <pc:sldMkLst>
          <pc:docMk/>
          <pc:sldMk cId="672910569" sldId="279"/>
        </pc:sldMkLst>
      </pc:sldChg>
      <pc:sldChg chg="new">
        <pc:chgData name="Karan Nayee" userId="80fb3035e5c8b844" providerId="Windows Live" clId="Web-{313C239E-9B3D-4BA2-927B-73B6500E6165}" dt="2017-12-10T19:38:54.323" v="891"/>
        <pc:sldMkLst>
          <pc:docMk/>
          <pc:sldMk cId="1347690037" sldId="280"/>
        </pc:sldMkLst>
      </pc:sldChg>
      <pc:sldChg chg="new">
        <pc:chgData name="Karan Nayee" userId="80fb3035e5c8b844" providerId="Windows Live" clId="Web-{313C239E-9B3D-4BA2-927B-73B6500E6165}" dt="2017-12-10T19:38:57.636" v="892"/>
        <pc:sldMkLst>
          <pc:docMk/>
          <pc:sldMk cId="4070406171" sldId="281"/>
        </pc:sldMkLst>
      </pc:sldChg>
      <pc:sldChg chg="new">
        <pc:chgData name="Karan Nayee" userId="80fb3035e5c8b844" providerId="Windows Live" clId="Web-{313C239E-9B3D-4BA2-927B-73B6500E6165}" dt="2017-12-10T19:39:00.386" v="893"/>
        <pc:sldMkLst>
          <pc:docMk/>
          <pc:sldMk cId="3552490979" sldId="282"/>
        </pc:sldMkLst>
      </pc:sldChg>
      <pc:sldChg chg="new ord">
        <pc:chgData name="Karan Nayee" userId="80fb3035e5c8b844" providerId="Windows Live" clId="Web-{313C239E-9B3D-4BA2-927B-73B6500E6165}" dt="2017-12-10T19:42:44.581" v="960"/>
        <pc:sldMkLst>
          <pc:docMk/>
          <pc:sldMk cId="1320800357" sldId="283"/>
        </pc:sldMkLst>
      </pc:sldChg>
      <pc:sldChg chg="new">
        <pc:chgData name="Karan Nayee" userId="80fb3035e5c8b844" providerId="Windows Live" clId="Web-{313C239E-9B3D-4BA2-927B-73B6500E6165}" dt="2017-12-10T19:42:49.612" v="961"/>
        <pc:sldMkLst>
          <pc:docMk/>
          <pc:sldMk cId="3684076818" sldId="284"/>
        </pc:sldMkLst>
      </pc:sldChg>
      <pc:sldChg chg="new">
        <pc:chgData name="Karan Nayee" userId="80fb3035e5c8b844" providerId="Windows Live" clId="Web-{313C239E-9B3D-4BA2-927B-73B6500E6165}" dt="2017-12-10T19:42:54.284" v="962"/>
        <pc:sldMkLst>
          <pc:docMk/>
          <pc:sldMk cId="2346666409" sldId="285"/>
        </pc:sldMkLst>
      </pc:sldChg>
      <pc:sldChg chg="new">
        <pc:chgData name="Karan Nayee" userId="80fb3035e5c8b844" providerId="Windows Live" clId="Web-{313C239E-9B3D-4BA2-927B-73B6500E6165}" dt="2017-12-10T19:42:57.440" v="963"/>
        <pc:sldMkLst>
          <pc:docMk/>
          <pc:sldMk cId="3651905272" sldId="286"/>
        </pc:sldMkLst>
      </pc:sldChg>
      <pc:sldChg chg="new">
        <pc:chgData name="Karan Nayee" userId="80fb3035e5c8b844" providerId="Windows Live" clId="Web-{313C239E-9B3D-4BA2-927B-73B6500E6165}" dt="2017-12-10T19:43:01.706" v="964"/>
        <pc:sldMkLst>
          <pc:docMk/>
          <pc:sldMk cId="2426565719" sldId="287"/>
        </pc:sldMkLst>
      </pc:sldChg>
    </pc:docChg>
  </pc:docChgLst>
  <pc:docChgLst>
    <pc:chgData name="Karan Nayee" userId="80fb3035e5c8b844" providerId="Windows Live" clId="Web-{FC2CD090-D2C6-4DC1-A6BF-EACCD0CF5A08}"/>
    <pc:docChg chg="modSld">
      <pc:chgData name="Karan Nayee" userId="80fb3035e5c8b844" providerId="Windows Live" clId="Web-{FC2CD090-D2C6-4DC1-A6BF-EACCD0CF5A08}" dt="2017-12-11T06:13:38.940" v="37"/>
      <pc:docMkLst>
        <pc:docMk/>
      </pc:docMkLst>
      <pc:sldChg chg="modSp">
        <pc:chgData name="Karan Nayee" userId="80fb3035e5c8b844" providerId="Windows Live" clId="Web-{FC2CD090-D2C6-4DC1-A6BF-EACCD0CF5A08}" dt="2017-12-11T06:13:38.940" v="36"/>
        <pc:sldMkLst>
          <pc:docMk/>
          <pc:sldMk cId="2426565719" sldId="287"/>
        </pc:sldMkLst>
        <pc:spChg chg="mod">
          <ac:chgData name="Karan Nayee" userId="80fb3035e5c8b844" providerId="Windows Live" clId="Web-{FC2CD090-D2C6-4DC1-A6BF-EACCD0CF5A08}" dt="2017-12-11T06:13:38.940" v="36"/>
          <ac:spMkLst>
            <pc:docMk/>
            <pc:sldMk cId="2426565719" sldId="287"/>
            <ac:spMk id="2" creationId="{7414E457-5857-414E-9110-CD5F77B8631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4F1E3-6BA0-4178-89DF-DB9149BD1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Times New Roman"/>
                <a:ea typeface="Microsoft JhengHei"/>
                <a:cs typeface="Times New Roman"/>
              </a:rPr>
              <a:t>Patient Record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CFA880-0E24-4667-981E-C70453D83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38" y="4251325"/>
            <a:ext cx="8331200" cy="2195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Presented by:  Darshan Nayee, Karan Nayee, Jasmine Buttar</a:t>
            </a:r>
          </a:p>
          <a:p>
            <a:r>
              <a:rPr lang="en-US" sz="2400" dirty="0">
                <a:latin typeface="Times New Roman"/>
                <a:cs typeface="Times New Roman"/>
              </a:rPr>
              <a:t>December </a:t>
            </a:r>
            <a:r>
              <a:rPr lang="en-US" sz="2400" dirty="0" smtClean="0">
                <a:latin typeface="Times New Roman"/>
                <a:cs typeface="Times New Roman"/>
              </a:rPr>
              <a:t>11th</a:t>
            </a:r>
            <a:r>
              <a:rPr lang="en-US" sz="2400" dirty="0">
                <a:latin typeface="Times New Roman"/>
                <a:cs typeface="Times New Roman"/>
              </a:rPr>
              <a:t>, 2017</a:t>
            </a:r>
          </a:p>
          <a:p>
            <a:r>
              <a:rPr lang="en-US" sz="2400" dirty="0">
                <a:latin typeface="Times New Roman"/>
                <a:cs typeface="Times New Roman"/>
              </a:rPr>
              <a:t>CSC225-01</a:t>
            </a:r>
          </a:p>
        </p:txBody>
      </p:sp>
      <p:pic>
        <p:nvPicPr>
          <p:cNvPr id="4" name="Picture 4" descr="Screen Shot 2017-12-10 at 12.51.32 PM.png">
            <a:extLst>
              <a:ext uri="{FF2B5EF4-FFF2-40B4-BE49-F238E27FC236}">
                <a16:creationId xmlns:a16="http://schemas.microsoft.com/office/drawing/2014/main" xmlns="" id="{1B37D77A-A280-4910-A3D8-E67930DA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925" y="2683388"/>
            <a:ext cx="27432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33F98-E2B2-4C19-B995-DB399BB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Level-1 Data Flow Diagram for Process 3.0 (Access Patient Data)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  <a:r>
              <a:rPr lang="en-US" dirty="0">
                <a:latin typeface="Times New Roman"/>
                <a:cs typeface="Times New Roman"/>
              </a:rPr>
              <a:t> </a:t>
            </a:r>
            <a:endParaRPr lang="en-US" dirty="0"/>
          </a:p>
        </p:txBody>
      </p:sp>
      <p:pic>
        <p:nvPicPr>
          <p:cNvPr id="4" name="Picture 4" descr="Screen Shot 2017-12-10 at 2.28.10 PM.png">
            <a:extLst>
              <a:ext uri="{FF2B5EF4-FFF2-40B4-BE49-F238E27FC236}">
                <a16:creationId xmlns:a16="http://schemas.microsoft.com/office/drawing/2014/main" xmlns="" id="{11147662-12A4-4897-AD93-F97A9612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5" y="2047875"/>
            <a:ext cx="6376988" cy="4728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9E6A8C-B768-4912-8C9F-7A32178F7284}"/>
              </a:ext>
            </a:extLst>
          </p:cNvPr>
          <p:cNvSpPr txBox="1"/>
          <p:nvPr/>
        </p:nvSpPr>
        <p:spPr>
          <a:xfrm>
            <a:off x="8508792" y="5915025"/>
            <a:ext cx="3547005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Number-9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47406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Level-1 Data Flow Diagram for Processes 4.0 (Prescribe Medicines and Request Lab Reports) and 5.0 (Retrieve Prescriptions)</a:t>
            </a:r>
            <a:r>
              <a:rPr lang="en-US" sz="2400" dirty="0">
                <a:latin typeface="+mj-ea"/>
                <a:cs typeface="+mj-ea"/>
              </a:rPr>
              <a:t/>
            </a:r>
            <a:br>
              <a:rPr lang="en-US" sz="2400" dirty="0">
                <a:latin typeface="+mj-ea"/>
                <a:cs typeface="+mj-ea"/>
              </a:rPr>
            </a:br>
            <a:r>
              <a:rPr lang="en-US" sz="2400" dirty="0" smtClean="0">
                <a:latin typeface="+mj-ea"/>
                <a:cs typeface="+mj-ea"/>
              </a:rPr>
              <a:t/>
            </a:r>
            <a:br>
              <a:rPr lang="en-US" sz="2400" dirty="0" smtClean="0">
                <a:latin typeface="+mj-ea"/>
                <a:cs typeface="+mj-ea"/>
              </a:rPr>
            </a:br>
            <a:r>
              <a:rPr lang="en-US" sz="1600" dirty="0" smtClean="0">
                <a:latin typeface="Times New Roman"/>
                <a:cs typeface="Times New Roman"/>
              </a:rPr>
              <a:t>By </a:t>
            </a:r>
            <a:r>
              <a:rPr lang="en-US" sz="1600" dirty="0">
                <a:latin typeface="Times New Roman"/>
                <a:cs typeface="Times New Roman"/>
              </a:rPr>
              <a:t>Karan Nayee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095500"/>
            <a:ext cx="9690333" cy="4439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CF64FF-F332-46DF-945A-939E67CDE2D3}"/>
              </a:ext>
            </a:extLst>
          </p:cNvPr>
          <p:cNvSpPr txBox="1"/>
          <p:nvPr/>
        </p:nvSpPr>
        <p:spPr>
          <a:xfrm>
            <a:off x="10048875" y="5734050"/>
            <a:ext cx="1938259" cy="101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Number-10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398846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Level-1 Data Flow Diagram for Process 6.0 (Update Patient's Vitals)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124075"/>
            <a:ext cx="8029719" cy="4251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7D0272-605F-424B-A1A8-C7BF00566362}"/>
              </a:ext>
            </a:extLst>
          </p:cNvPr>
          <p:cNvSpPr txBox="1"/>
          <p:nvPr/>
        </p:nvSpPr>
        <p:spPr>
          <a:xfrm>
            <a:off x="8705850" y="5876925"/>
            <a:ext cx="3409669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Number-11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357628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Design Specifications for Patient Health Information Form (For Dialogue 3-Access Patient Data):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4" name="Picture 4" descr="Screen Shot 2017-12-10 at 7.28.28 PM.png">
            <a:extLst>
              <a:ext uri="{FF2B5EF4-FFF2-40B4-BE49-F238E27FC236}">
                <a16:creationId xmlns:a16="http://schemas.microsoft.com/office/drawing/2014/main" xmlns="" id="{E574A3D2-C447-4874-9760-CF16DECA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752" y="1962150"/>
            <a:ext cx="3760023" cy="3925888"/>
          </a:xfrm>
          <a:prstGeom prst="rect">
            <a:avLst/>
          </a:prstGeom>
        </p:spPr>
      </p:pic>
      <p:pic>
        <p:nvPicPr>
          <p:cNvPr id="6" name="Picture 6" descr="Screen Shot 2017-12-10 at 7.28.43 PM.png">
            <a:extLst>
              <a:ext uri="{FF2B5EF4-FFF2-40B4-BE49-F238E27FC236}">
                <a16:creationId xmlns:a16="http://schemas.microsoft.com/office/drawing/2014/main" xmlns="" id="{960DDCF9-4221-421F-A43A-39F40487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88" y="5886450"/>
            <a:ext cx="3786187" cy="980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BC3352-A07F-4F99-86DA-9816FF0514FA}"/>
              </a:ext>
            </a:extLst>
          </p:cNvPr>
          <p:cNvSpPr txBox="1"/>
          <p:nvPr/>
        </p:nvSpPr>
        <p:spPr>
          <a:xfrm>
            <a:off x="7905750" y="5886450"/>
            <a:ext cx="414558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Csc225-12</a:t>
            </a:r>
          </a:p>
          <a:p>
            <a:pPr algn="ctr"/>
            <a:r>
              <a:rPr lang="en-US" sz="1200" dirty="0"/>
              <a:t>Slide Number-12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9029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Design Specifications for Inpatient Report: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4" name="Picture 4" descr="Screen Shot 2017-12-10 at 7.37.51 PM.png">
            <a:extLst>
              <a:ext uri="{FF2B5EF4-FFF2-40B4-BE49-F238E27FC236}">
                <a16:creationId xmlns:a16="http://schemas.microsoft.com/office/drawing/2014/main" xmlns="" id="{5F33979A-F843-4CAB-8744-22E63359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2009775"/>
            <a:ext cx="4478338" cy="390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B2AA87-5DE1-460F-A96C-F2259CF12561}"/>
              </a:ext>
            </a:extLst>
          </p:cNvPr>
          <p:cNvSpPr txBox="1"/>
          <p:nvPr/>
        </p:nvSpPr>
        <p:spPr>
          <a:xfrm>
            <a:off x="8010525" y="5895975"/>
            <a:ext cx="4059429" cy="8302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Number-13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  <p:pic>
        <p:nvPicPr>
          <p:cNvPr id="7" name="Picture 7" descr="Screen Shot 2017-12-10 at 7.37.58 PM.png">
            <a:extLst>
              <a:ext uri="{FF2B5EF4-FFF2-40B4-BE49-F238E27FC236}">
                <a16:creationId xmlns:a16="http://schemas.microsoft.com/office/drawing/2014/main" xmlns="" id="{4EBD93F5-9EBF-4B92-B669-43042252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27" y="5680313"/>
            <a:ext cx="4454525" cy="12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6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1BEDA-AA06-4C57-85F4-C9430B55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Design Specifications for </a:t>
            </a:r>
            <a:r>
              <a:rPr lang="en-US" dirty="0" smtClean="0">
                <a:latin typeface="Times New Roman"/>
                <a:cs typeface="Times New Roman"/>
              </a:rPr>
              <a:t>Patient Condition Form: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600" dirty="0">
                <a:latin typeface="Times New Roman"/>
                <a:cs typeface="Times New Roman"/>
              </a:rPr>
              <a:t>By </a:t>
            </a:r>
            <a:r>
              <a:rPr lang="en-US" sz="1600" dirty="0" smtClean="0">
                <a:latin typeface="Times New Roman"/>
                <a:cs typeface="Times New Roman"/>
              </a:rPr>
              <a:t>Karan </a:t>
            </a:r>
            <a:r>
              <a:rPr lang="en-US" sz="1600" dirty="0" err="1" smtClean="0">
                <a:latin typeface="Times New Roman"/>
                <a:cs typeface="Times New Roman"/>
              </a:rPr>
              <a:t>Nayee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86" y="2025073"/>
            <a:ext cx="3535131" cy="469592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6D40FD-18E2-49D0-94D2-A03E54BB2153}"/>
              </a:ext>
            </a:extLst>
          </p:cNvPr>
          <p:cNvSpPr txBox="1"/>
          <p:nvPr/>
        </p:nvSpPr>
        <p:spPr>
          <a:xfrm>
            <a:off x="8382000" y="5981700"/>
            <a:ext cx="3735692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Number-14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67291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142A73-BC76-466E-B30F-4C225E5C4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83" y="753228"/>
            <a:ext cx="9930500" cy="10809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Design Specifications for </a:t>
            </a:r>
            <a:r>
              <a:rPr lang="en-US" dirty="0" smtClean="0">
                <a:latin typeface="Times New Roman"/>
                <a:cs typeface="Times New Roman"/>
              </a:rPr>
              <a:t>Patient Prescription Report Form: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600" dirty="0">
                <a:latin typeface="Times New Roman"/>
                <a:cs typeface="Times New Roman"/>
              </a:rPr>
              <a:t>By </a:t>
            </a:r>
            <a:r>
              <a:rPr lang="en-US" sz="1600" dirty="0" smtClean="0">
                <a:latin typeface="Times New Roman"/>
                <a:cs typeface="Times New Roman"/>
              </a:rPr>
              <a:t>Karan </a:t>
            </a:r>
            <a:r>
              <a:rPr lang="en-US" sz="1600" dirty="0" err="1" smtClean="0">
                <a:latin typeface="Times New Roman"/>
                <a:cs typeface="Times New Roman"/>
              </a:rPr>
              <a:t>Nayee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8" y="2118591"/>
            <a:ext cx="3646863" cy="45724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C7468C-8037-4368-B5AC-7A35B5A1164E}"/>
              </a:ext>
            </a:extLst>
          </p:cNvPr>
          <p:cNvSpPr txBox="1"/>
          <p:nvPr/>
        </p:nvSpPr>
        <p:spPr>
          <a:xfrm>
            <a:off x="8553450" y="5981700"/>
            <a:ext cx="3598312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Number-15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34769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AF2866-0D75-4D69-ABD6-D989D56C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Design Specifications for Patient Registration Form 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2000" dirty="0">
                <a:latin typeface="Times New Roman"/>
                <a:cs typeface="Times New Roman"/>
              </a:rPr>
              <a:t>By Darshan </a:t>
            </a:r>
            <a:r>
              <a:rPr lang="en-US" sz="2000" dirty="0" err="1">
                <a:latin typeface="Times New Roman"/>
                <a:cs typeface="Times New Roman"/>
              </a:rPr>
              <a:t>Nayee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10" y="1963821"/>
            <a:ext cx="3566301" cy="48941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5BB1FC-5043-46C3-B381-22C2765CB0EB}"/>
              </a:ext>
            </a:extLst>
          </p:cNvPr>
          <p:cNvSpPr txBox="1"/>
          <p:nvPr/>
        </p:nvSpPr>
        <p:spPr>
          <a:xfrm>
            <a:off x="8422528" y="5931213"/>
            <a:ext cx="3718027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Number-16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407040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482CD-D6F0-4D1C-B256-60534D47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Design Specifications for Patient’s payment history: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600" dirty="0">
                <a:latin typeface="Times New Roman"/>
                <a:cs typeface="Times New Roman"/>
              </a:rPr>
              <a:t>By Darshan </a:t>
            </a:r>
            <a:r>
              <a:rPr lang="en-US" sz="1600" dirty="0" err="1">
                <a:latin typeface="Times New Roman"/>
                <a:cs typeface="Times New Roman"/>
              </a:rPr>
              <a:t>Nayee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10" y="1951789"/>
            <a:ext cx="4517417" cy="49062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8A026C-5675-4245-B098-B8C1282F0C8E}"/>
              </a:ext>
            </a:extLst>
          </p:cNvPr>
          <p:cNvSpPr txBox="1"/>
          <p:nvPr/>
        </p:nvSpPr>
        <p:spPr>
          <a:xfrm>
            <a:off x="8137585" y="6010275"/>
            <a:ext cx="4060072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Number-17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355249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Dialogue Diagram: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69698"/>
            <a:ext cx="5517572" cy="48941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C854C4-2514-476D-B16D-69FABF39DA20}"/>
              </a:ext>
            </a:extLst>
          </p:cNvPr>
          <p:cNvSpPr txBox="1"/>
          <p:nvPr/>
        </p:nvSpPr>
        <p:spPr>
          <a:xfrm>
            <a:off x="8401050" y="5838825"/>
            <a:ext cx="364931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Number-18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66059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564529-BDDD-4AD8-BBAB-79D954AF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60E9BE-0566-4AFD-91BE-2FFC0E87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247900"/>
            <a:ext cx="10109865" cy="359886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The Patient Record System is an Integrated Hospital Information System, which addresses all the major functions of the multi-specialty hospitals. It enables better patient care, patient safety, patient confidentiality, efficiency, reduced costs and better management information system. It keeps track of the staff and patient (in-patient, out-patient) details. It also takes care of the ward, invoice and the doctor’s appointment details. This project sincerely aims to reduce the manual processing of each department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BF2647-40FC-49D9-A140-1184A25C852C}"/>
              </a:ext>
            </a:extLst>
          </p:cNvPr>
          <p:cNvSpPr txBox="1"/>
          <p:nvPr/>
        </p:nvSpPr>
        <p:spPr>
          <a:xfrm>
            <a:off x="8667750" y="5895975"/>
            <a:ext cx="3497263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</a:t>
            </a:r>
          </a:p>
          <a:p>
            <a:pPr algn="ctr"/>
            <a:r>
              <a:rPr lang="en-US" sz="1200" dirty="0"/>
              <a:t>December 13th,2017</a:t>
            </a:r>
          </a:p>
        </p:txBody>
      </p:sp>
    </p:spTree>
    <p:extLst>
      <p:ext uri="{BB962C8B-B14F-4D97-AF65-F5344CB8AC3E}">
        <p14:creationId xmlns:p14="http://schemas.microsoft.com/office/powerpoint/2010/main" val="122358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Entity Relationship Diagram Normalized to 3NF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015836"/>
            <a:ext cx="4264447" cy="46966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2015836"/>
            <a:ext cx="3239295" cy="4705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BC3414-ED01-476D-98EF-F1899DAF4E5A}"/>
              </a:ext>
            </a:extLst>
          </p:cNvPr>
          <p:cNvSpPr txBox="1"/>
          <p:nvPr/>
        </p:nvSpPr>
        <p:spPr>
          <a:xfrm>
            <a:off x="8229600" y="5883345"/>
            <a:ext cx="3803322" cy="8302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Number-19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89078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Installation Plan: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047875"/>
            <a:ext cx="8357867" cy="42353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159F3E-5641-4997-8A9B-46E30FC940F2}"/>
              </a:ext>
            </a:extLst>
          </p:cNvPr>
          <p:cNvSpPr txBox="1"/>
          <p:nvPr/>
        </p:nvSpPr>
        <p:spPr>
          <a:xfrm>
            <a:off x="8534400" y="5972175"/>
            <a:ext cx="3615414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Number-20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943714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Training Plan: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Picture 4" descr="Screen Shot 2017-12-10 at 7.18.57 PM.png">
            <a:extLst>
              <a:ext uri="{FF2B5EF4-FFF2-40B4-BE49-F238E27FC236}">
                <a16:creationId xmlns:a16="http://schemas.microsoft.com/office/drawing/2014/main" xmlns="" id="{7FABB502-D6A7-4CD8-8275-BEA38A78A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75" y="2012830"/>
            <a:ext cx="5298797" cy="484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84533A-CD7A-4032-A0D1-BAC54B48F633}"/>
              </a:ext>
            </a:extLst>
          </p:cNvPr>
          <p:cNvSpPr txBox="1"/>
          <p:nvPr/>
        </p:nvSpPr>
        <p:spPr>
          <a:xfrm>
            <a:off x="8429717" y="5876925"/>
            <a:ext cx="3700925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Number-21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4230899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Issue Tracking Plan: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Picture 4" descr="Screen Shot 2017-12-10 at 6.15.03 PM.png">
            <a:extLst>
              <a:ext uri="{FF2B5EF4-FFF2-40B4-BE49-F238E27FC236}">
                <a16:creationId xmlns:a16="http://schemas.microsoft.com/office/drawing/2014/main" xmlns="" id="{265D157B-46C0-4DB1-B9FD-298D483A8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784" y="2333818"/>
            <a:ext cx="9201150" cy="360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E39F61-8274-45E9-AB60-3D79669578CE}"/>
              </a:ext>
            </a:extLst>
          </p:cNvPr>
          <p:cNvSpPr txBox="1"/>
          <p:nvPr/>
        </p:nvSpPr>
        <p:spPr>
          <a:xfrm>
            <a:off x="9391650" y="5743575"/>
            <a:ext cx="27432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Number-22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89881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17BA2A-87A5-47D1-AAF6-85B59C32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Error Screen: Patient ID number not fully visible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5" name="Picture 5" descr="Screen Shot 2017-12-11 at 1.47.42 AM.png">
            <a:extLst>
              <a:ext uri="{FF2B5EF4-FFF2-40B4-BE49-F238E27FC236}">
                <a16:creationId xmlns:a16="http://schemas.microsoft.com/office/drawing/2014/main" xmlns="" id="{A5A8F15A-B740-4A74-8D4F-968486603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80" y="2043113"/>
            <a:ext cx="6276808" cy="4643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F02431-C7E5-4052-8341-ECC0FA06C3AB}"/>
              </a:ext>
            </a:extLst>
          </p:cNvPr>
          <p:cNvSpPr txBox="1"/>
          <p:nvPr/>
        </p:nvSpPr>
        <p:spPr>
          <a:xfrm>
            <a:off x="9363075" y="5810250"/>
            <a:ext cx="27432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Number-23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32080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C7F782-A794-4A6C-A2A1-99714D4C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Error Screen: </a:t>
            </a:r>
            <a:r>
              <a:rPr lang="en-US" dirty="0" smtClean="0">
                <a:latin typeface="Times New Roman"/>
                <a:cs typeface="Times New Roman"/>
              </a:rPr>
              <a:t>The date input function doesn’t work for touch screen devices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By </a:t>
            </a:r>
            <a:r>
              <a:rPr lang="en-US" sz="1600" dirty="0" smtClean="0">
                <a:latin typeface="Times New Roman"/>
                <a:cs typeface="Times New Roman"/>
              </a:rPr>
              <a:t>Karan </a:t>
            </a:r>
            <a:r>
              <a:rPr lang="en-US" sz="1600" dirty="0" err="1">
                <a:latin typeface="Times New Roman"/>
                <a:cs typeface="Times New Roman"/>
              </a:rPr>
              <a:t>Nayee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60" y="2243282"/>
            <a:ext cx="5874340" cy="424774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97F73F-4FF3-40CC-8824-41A829DB088D}"/>
              </a:ext>
            </a:extLst>
          </p:cNvPr>
          <p:cNvSpPr txBox="1"/>
          <p:nvPr/>
        </p:nvSpPr>
        <p:spPr>
          <a:xfrm>
            <a:off x="9391650" y="5667375"/>
            <a:ext cx="27432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Number-24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346666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4E457-5857-414E-9110-CD5F77B8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Error Screen: </a:t>
            </a:r>
            <a:r>
              <a:rPr lang="en-US" dirty="0" smtClean="0">
                <a:latin typeface="Times New Roman"/>
                <a:cs typeface="Times New Roman"/>
              </a:rPr>
              <a:t>Patient’s Admission Date Missing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3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By Darshan Nayee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0F62C9-62B0-463E-87A6-A14677325487}"/>
              </a:ext>
            </a:extLst>
          </p:cNvPr>
          <p:cNvSpPr txBox="1"/>
          <p:nvPr/>
        </p:nvSpPr>
        <p:spPr>
          <a:xfrm>
            <a:off x="9410700" y="5851585"/>
            <a:ext cx="27432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Number-25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16" y="1949006"/>
            <a:ext cx="6565245" cy="4918242"/>
          </a:xfrm>
        </p:spPr>
      </p:pic>
    </p:spTree>
    <p:extLst>
      <p:ext uri="{BB962C8B-B14F-4D97-AF65-F5344CB8AC3E}">
        <p14:creationId xmlns:p14="http://schemas.microsoft.com/office/powerpoint/2010/main" val="242656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2076450"/>
            <a:ext cx="10777537" cy="4471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Following conclusions can be deduced from the Patient Record System Project: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>
                <a:latin typeface="Times New Roman"/>
                <a:cs typeface="Times New Roman"/>
              </a:rPr>
              <a:t>Automation of the entire system improves the efficiency.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It provides a friendly graphical user Interface which proves to be better when compared to the existing system.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It gives appropriate access to the authorized users depending on their permissions.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It effectively overcomes delay in communications.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Updating information becomes easier with the Patient Record System.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System security, data security and reliability are striking features.</a:t>
            </a:r>
          </a:p>
          <a:p>
            <a:pPr marL="0" indent="0">
              <a:buNone/>
            </a:pPr>
            <a:r>
              <a:rPr lang="en-US" dirty="0">
                <a:latin typeface="Times New Roman"/>
                <a:cs typeface="Times New Roman"/>
              </a:rPr>
              <a:t>&gt; The system has adequate scope for modification in future if necessary.</a:t>
            </a: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D759F4-B7FD-49BB-A637-5720E6BA290A}"/>
              </a:ext>
            </a:extLst>
          </p:cNvPr>
          <p:cNvSpPr txBox="1"/>
          <p:nvPr/>
        </p:nvSpPr>
        <p:spPr>
          <a:xfrm>
            <a:off x="9924487" y="5922963"/>
            <a:ext cx="2264338" cy="939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/>
              <a:t>Darshan Nayee, Karan Nayee, Jasmine Buttar</a:t>
            </a:r>
          </a:p>
          <a:p>
            <a:pPr algn="ctr"/>
            <a:r>
              <a:rPr lang="en-US" sz="1100" dirty="0"/>
              <a:t>Csc225-01</a:t>
            </a:r>
          </a:p>
          <a:p>
            <a:pPr algn="ctr"/>
            <a:r>
              <a:rPr lang="en-US" sz="1100" dirty="0"/>
              <a:t>Slide Number-26</a:t>
            </a:r>
          </a:p>
          <a:p>
            <a:pPr algn="ctr"/>
            <a:r>
              <a:rPr lang="en-US" sz="11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02655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23B998-4899-4E87-A7D8-BA98114E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System Service Request: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4" name="Picture 4" descr="Screen Shot 2017-12-10 at 12.30.45 PM.png">
            <a:extLst>
              <a:ext uri="{FF2B5EF4-FFF2-40B4-BE49-F238E27FC236}">
                <a16:creationId xmlns:a16="http://schemas.microsoft.com/office/drawing/2014/main" xmlns="" id="{3FE0127B-6024-4834-AE03-5AF7F4290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990725"/>
            <a:ext cx="4002709" cy="3600450"/>
          </a:xfrm>
          <a:prstGeom prst="rect">
            <a:avLst/>
          </a:prstGeom>
        </p:spPr>
      </p:pic>
      <p:pic>
        <p:nvPicPr>
          <p:cNvPr id="6" name="Picture 6" descr="Screen Shot 2017-12-10 at 12.30.57 PM.png">
            <a:extLst>
              <a:ext uri="{FF2B5EF4-FFF2-40B4-BE49-F238E27FC236}">
                <a16:creationId xmlns:a16="http://schemas.microsoft.com/office/drawing/2014/main" xmlns="" id="{B8C988A3-C45C-485B-9AF4-EA4E79D5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438775"/>
            <a:ext cx="4009304" cy="1452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6852495-E51D-42E0-B2B6-43314F7BBC8D}"/>
              </a:ext>
            </a:extLst>
          </p:cNvPr>
          <p:cNvSpPr txBox="1"/>
          <p:nvPr/>
        </p:nvSpPr>
        <p:spPr>
          <a:xfrm>
            <a:off x="8472849" y="5867400"/>
            <a:ext cx="3630613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 – 2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08643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Project Charter: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Jasmine Buttar</a:t>
            </a:r>
          </a:p>
        </p:txBody>
      </p:sp>
      <p:pic>
        <p:nvPicPr>
          <p:cNvPr id="4" name="Picture 4" descr="Screen Shot 2017-12-10 at 12.34.55 PM.png">
            <a:extLst>
              <a:ext uri="{FF2B5EF4-FFF2-40B4-BE49-F238E27FC236}">
                <a16:creationId xmlns:a16="http://schemas.microsoft.com/office/drawing/2014/main" xmlns="" id="{4DE541D4-19DA-46D2-B750-C9B8B5639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238" y="1990725"/>
            <a:ext cx="3326196" cy="3943350"/>
          </a:xfrm>
          <a:prstGeom prst="rect">
            <a:avLst/>
          </a:prstGeom>
        </p:spPr>
      </p:pic>
      <p:pic>
        <p:nvPicPr>
          <p:cNvPr id="6" name="Picture 6" descr="Screen Shot 2017-12-10 at 12.35.04 PM.png">
            <a:extLst>
              <a:ext uri="{FF2B5EF4-FFF2-40B4-BE49-F238E27FC236}">
                <a16:creationId xmlns:a16="http://schemas.microsoft.com/office/drawing/2014/main" xmlns="" id="{01DE8093-7B63-42FE-9794-8E316C16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8" y="5837208"/>
            <a:ext cx="3324946" cy="102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D22989-7E3D-47E6-B410-A9E06D935077}"/>
              </a:ext>
            </a:extLst>
          </p:cNvPr>
          <p:cNvSpPr txBox="1"/>
          <p:nvPr/>
        </p:nvSpPr>
        <p:spPr>
          <a:xfrm>
            <a:off x="8772525" y="5930121"/>
            <a:ext cx="3341855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Number-3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200210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Gantt Chart: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</a:t>
            </a:r>
            <a:r>
              <a:rPr lang="en-US" sz="1800" dirty="0" err="1">
                <a:latin typeface="Times New Roman"/>
                <a:cs typeface="Times New Roman"/>
              </a:rPr>
              <a:t>Nayee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1" y="2121227"/>
            <a:ext cx="11673246" cy="38414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4448C5-7A4B-4AB5-8645-1D65C77D14DA}"/>
              </a:ext>
            </a:extLst>
          </p:cNvPr>
          <p:cNvSpPr txBox="1"/>
          <p:nvPr/>
        </p:nvSpPr>
        <p:spPr>
          <a:xfrm>
            <a:off x="8623812" y="5962650"/>
            <a:ext cx="3324676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Number-4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372314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/>
                <a:cs typeface="Times New Roman"/>
              </a:rPr>
              <a:t>Network Diagram: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</a:t>
            </a:r>
            <a:r>
              <a:rPr lang="en-US" sz="1800" dirty="0" err="1">
                <a:latin typeface="Times New Roman"/>
                <a:cs typeface="Times New Roman"/>
              </a:rPr>
              <a:t>Darshan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 smtClean="0">
                <a:latin typeface="Times New Roman"/>
                <a:cs typeface="Times New Roman"/>
              </a:rPr>
              <a:t>Nayee</a:t>
            </a:r>
            <a:r>
              <a:rPr lang="en-US" sz="1800" dirty="0" smtClean="0">
                <a:latin typeface="Times New Roman"/>
                <a:cs typeface="Times New Roman"/>
              </a:rPr>
              <a:t> &amp; Karan </a:t>
            </a:r>
            <a:r>
              <a:rPr lang="en-US" sz="1800" dirty="0" err="1" smtClean="0">
                <a:latin typeface="Times New Roman"/>
                <a:cs typeface="Times New Roman"/>
              </a:rPr>
              <a:t>Nayee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AEF5E1-DC02-43AF-9639-2C6E9F9815FF}"/>
              </a:ext>
            </a:extLst>
          </p:cNvPr>
          <p:cNvSpPr txBox="1"/>
          <p:nvPr/>
        </p:nvSpPr>
        <p:spPr>
          <a:xfrm>
            <a:off x="8658225" y="5931213"/>
            <a:ext cx="3427289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Number-5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93" y="1975852"/>
            <a:ext cx="4375971" cy="4882148"/>
          </a:xfrm>
        </p:spPr>
      </p:pic>
    </p:spTree>
    <p:extLst>
      <p:ext uri="{BB962C8B-B14F-4D97-AF65-F5344CB8AC3E}">
        <p14:creationId xmlns:p14="http://schemas.microsoft.com/office/powerpoint/2010/main" val="154756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Context Level Data Flow Diagram: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2019300"/>
            <a:ext cx="6472238" cy="4600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A6D82F-800F-415A-95D3-D8A2B422E3E8}"/>
              </a:ext>
            </a:extLst>
          </p:cNvPr>
          <p:cNvSpPr txBox="1"/>
          <p:nvPr/>
        </p:nvSpPr>
        <p:spPr>
          <a:xfrm>
            <a:off x="8763000" y="5886450"/>
            <a:ext cx="3377705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Number-6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353607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/>
                <a:cs typeface="Times New Roman"/>
              </a:rPr>
              <a:t>Level-0 Data Flow Diagram: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sz="1800" dirty="0">
                <a:latin typeface="Times New Roman"/>
                <a:cs typeface="Times New Roman"/>
              </a:rPr>
              <a:t>By Darshan Nayee, Karan Nayee, Jasmine Buttar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6925"/>
            <a:ext cx="6723836" cy="4634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3C56369-3D1F-412B-8CF5-65EFF64D1E10}"/>
              </a:ext>
            </a:extLst>
          </p:cNvPr>
          <p:cNvSpPr txBox="1"/>
          <p:nvPr/>
        </p:nvSpPr>
        <p:spPr>
          <a:xfrm>
            <a:off x="8086725" y="5924550"/>
            <a:ext cx="3974561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Number-7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81433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604" y="1007918"/>
            <a:ext cx="9201434" cy="60803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Level-1 Data Flow Diagram For Processes 1.0 (Receive and Transfer Patient Registration Details) and 2.0 (Update and Store Patient Data)</a:t>
            </a:r>
            <a:r>
              <a:rPr lang="en-US" sz="2400" dirty="0">
                <a:latin typeface="+mj-ea"/>
                <a:cs typeface="+mj-ea"/>
              </a:rPr>
              <a:t/>
            </a:r>
            <a:br>
              <a:rPr lang="en-US" sz="2400" dirty="0">
                <a:latin typeface="+mj-ea"/>
                <a:cs typeface="+mj-ea"/>
              </a:rPr>
            </a:br>
            <a:r>
              <a:rPr lang="en-US" sz="2400" dirty="0" smtClean="0">
                <a:latin typeface="+mj-ea"/>
                <a:cs typeface="+mj-ea"/>
              </a:rPr>
              <a:t/>
            </a:r>
            <a:br>
              <a:rPr lang="en-US" sz="2400" dirty="0" smtClean="0">
                <a:latin typeface="+mj-ea"/>
                <a:cs typeface="+mj-ea"/>
              </a:rPr>
            </a:br>
            <a:r>
              <a:rPr lang="en-US" sz="1600" dirty="0" smtClean="0">
                <a:latin typeface="Times New Roman"/>
                <a:cs typeface="Times New Roman"/>
              </a:rPr>
              <a:t>by </a:t>
            </a:r>
            <a:r>
              <a:rPr lang="en-US" sz="1600" dirty="0">
                <a:latin typeface="Times New Roman"/>
                <a:cs typeface="Times New Roman"/>
              </a:rPr>
              <a:t>Darshan Nayee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2114550"/>
            <a:ext cx="4748154" cy="444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DE9AF8-8C3F-48D5-86E9-B2445E37121A}"/>
              </a:ext>
            </a:extLst>
          </p:cNvPr>
          <p:cNvSpPr txBox="1"/>
          <p:nvPr/>
        </p:nvSpPr>
        <p:spPr>
          <a:xfrm>
            <a:off x="8362950" y="5737644"/>
            <a:ext cx="3700925" cy="830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Darshan Nayee, Karan Nayee, Jasmine Buttar</a:t>
            </a:r>
          </a:p>
          <a:p>
            <a:pPr algn="ctr"/>
            <a:r>
              <a:rPr lang="en-US" sz="1200" dirty="0"/>
              <a:t>Csc225-01</a:t>
            </a:r>
          </a:p>
          <a:p>
            <a:pPr algn="ctr"/>
            <a:r>
              <a:rPr lang="en-US" sz="1200" dirty="0"/>
              <a:t>Slide Number-8</a:t>
            </a:r>
          </a:p>
          <a:p>
            <a:pPr algn="ctr"/>
            <a:r>
              <a:rPr lang="en-US" sz="1200" dirty="0"/>
              <a:t>December 13th, 2017</a:t>
            </a:r>
          </a:p>
        </p:txBody>
      </p:sp>
    </p:spTree>
    <p:extLst>
      <p:ext uri="{BB962C8B-B14F-4D97-AF65-F5344CB8AC3E}">
        <p14:creationId xmlns:p14="http://schemas.microsoft.com/office/powerpoint/2010/main" val="169601729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92</TotalTime>
  <Words>705</Words>
  <Application>Microsoft Office PowerPoint</Application>
  <PresentationFormat>Widescreen</PresentationFormat>
  <Paragraphs>143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Microsoft JhengHei</vt:lpstr>
      <vt:lpstr>Arial</vt:lpstr>
      <vt:lpstr>Times New Roman</vt:lpstr>
      <vt:lpstr>Trebuchet MS</vt:lpstr>
      <vt:lpstr>Berlin</vt:lpstr>
      <vt:lpstr>Patient Record System</vt:lpstr>
      <vt:lpstr>Introduction:</vt:lpstr>
      <vt:lpstr>System Service Request: By Jasmine Buttar</vt:lpstr>
      <vt:lpstr>Project Charter: By Jasmine Buttar</vt:lpstr>
      <vt:lpstr>Gantt Chart: By Darshan Nayee</vt:lpstr>
      <vt:lpstr>Network Diagram: By Darshan Nayee &amp; Karan Nayee</vt:lpstr>
      <vt:lpstr>Context Level Data Flow Diagram: By Darshan Nayee, Karan Nayee, Jasmine Buttar</vt:lpstr>
      <vt:lpstr>Level-0 Data Flow Diagram: By Darshan Nayee, Karan Nayee, Jasmine Buttar</vt:lpstr>
      <vt:lpstr>Level-1 Data Flow Diagram For Processes 1.0 (Receive and Transfer Patient Registration Details) and 2.0 (Update and Store Patient Data)  by Darshan Nayee</vt:lpstr>
      <vt:lpstr>Level-1 Data Flow Diagram for Process 3.0 (Access Patient Data) By Jasmine Buttar </vt:lpstr>
      <vt:lpstr>Level-1 Data Flow Diagram for Processes 4.0 (Prescribe Medicines and Request Lab Reports) and 5.0 (Retrieve Prescriptions)  By Karan Nayee</vt:lpstr>
      <vt:lpstr>Level-1 Data Flow Diagram for Process 6.0 (Update Patient's Vitals) By Jasmine Buttar</vt:lpstr>
      <vt:lpstr>Design Specifications for Patient Health Information Form (For Dialogue 3-Access Patient Data): By Jasmine Buttar</vt:lpstr>
      <vt:lpstr>Design Specifications for Inpatient Report: By Jasmine Buttar</vt:lpstr>
      <vt:lpstr>Design Specifications for Patient Condition Form: By Karan Nayee</vt:lpstr>
      <vt:lpstr>Design Specifications for Patient Prescription Report Form: By Karan Nayee</vt:lpstr>
      <vt:lpstr>Design Specifications for Patient Registration Form  By Darshan Nayee</vt:lpstr>
      <vt:lpstr>Design Specifications for Patient’s payment history: By Darshan Nayee</vt:lpstr>
      <vt:lpstr>Dialogue Diagram: By Darshan Nayee, Karan Nayee, Jasmine Buttar</vt:lpstr>
      <vt:lpstr>Entity Relationship Diagram Normalized to 3NF By Darshan Nayee, Karan Nayee, Jasmine Buttar</vt:lpstr>
      <vt:lpstr>Installation Plan: By Darshan Nayee, Karan Nayee, Jasmine Buttar</vt:lpstr>
      <vt:lpstr>Training Plan: By Darshan Nayee, Karan Nayee, Jasmine Buttar</vt:lpstr>
      <vt:lpstr>Issue Tracking Plan: By Darshan Nayee, Karan Nayee, Jasmine Buttar</vt:lpstr>
      <vt:lpstr>Error Screen: Patient ID number not fully visible By Jasmine Buttar</vt:lpstr>
      <vt:lpstr>Error Screen: The date input function doesn’t work for touch screen devices  By Karan Nayee</vt:lpstr>
      <vt:lpstr>Error Screen: Patient’s Admission Date Missing  By Darshan Nayee</vt:lpstr>
      <vt:lpstr>Conclusion:</vt:lpstr>
    </vt:vector>
  </TitlesOfParts>
  <Company>Middlesex County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RECORD SYSTEM</dc:title>
  <dc:creator>Learning_Center</dc:creator>
  <cp:lastModifiedBy>Learning_Center</cp:lastModifiedBy>
  <cp:revision>20</cp:revision>
  <cp:lastPrinted>2017-12-11T15:44:22Z</cp:lastPrinted>
  <dcterms:created xsi:type="dcterms:W3CDTF">2017-12-07T20:26:16Z</dcterms:created>
  <dcterms:modified xsi:type="dcterms:W3CDTF">2017-12-11T15:48:45Z</dcterms:modified>
</cp:coreProperties>
</file>